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74" r:id="rId2"/>
    <p:sldId id="267" r:id="rId3"/>
    <p:sldId id="264" r:id="rId4"/>
    <p:sldId id="261" r:id="rId5"/>
    <p:sldId id="270" r:id="rId6"/>
    <p:sldId id="258" r:id="rId7"/>
    <p:sldId id="273" r:id="rId8"/>
    <p:sldId id="265" r:id="rId9"/>
    <p:sldId id="257" r:id="rId10"/>
    <p:sldId id="260" r:id="rId11"/>
    <p:sldId id="263" r:id="rId12"/>
    <p:sldId id="271" r:id="rId13"/>
    <p:sldId id="262" r:id="rId14"/>
    <p:sldId id="268" r:id="rId15"/>
    <p:sldId id="259" r:id="rId16"/>
  </p:sldIdLst>
  <p:sldSz cx="6858000" cy="9144000" type="screen4x3"/>
  <p:notesSz cx="6805613" cy="9939338"/>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FF6699"/>
    <a:srgbClr val="00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4660"/>
  </p:normalViewPr>
  <p:slideViewPr>
    <p:cSldViewPr>
      <p:cViewPr>
        <p:scale>
          <a:sx n="88" d="100"/>
          <a:sy n="88" d="100"/>
        </p:scale>
        <p:origin x="-1746" y="2112"/>
      </p:cViewPr>
      <p:guideLst>
        <p:guide orient="horz" pos="2880"/>
        <p:guide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diagrams/_rels/data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E287D2-0CA3-4C0B-9A7E-ABE9AF5BC736}" type="doc">
      <dgm:prSet loTypeId="urn:microsoft.com/office/officeart/2005/8/layout/vList3" loCatId="list" qsTypeId="urn:microsoft.com/office/officeart/2005/8/quickstyle/simple2" qsCatId="simple" csTypeId="urn:microsoft.com/office/officeart/2005/8/colors/colorful2" csCatId="colorful" phldr="1"/>
      <dgm:spPr/>
    </dgm:pt>
    <dgm:pt modelId="{D901CE4B-BA4A-4935-8606-DCE86D7C2D03}">
      <dgm:prSet phldrT="[Testo]"/>
      <dgm:spPr/>
      <dgm:t>
        <a:bodyPr/>
        <a:lstStyle/>
        <a:p>
          <a:r>
            <a:rPr lang="it-IT" dirty="0" smtClean="0"/>
            <a:t>Fondi Paritetici Interprofessionali</a:t>
          </a:r>
          <a:endParaRPr lang="it-IT" dirty="0"/>
        </a:p>
      </dgm:t>
    </dgm:pt>
    <dgm:pt modelId="{727226AA-7569-4D13-9B7B-7000FC222E15}" type="parTrans" cxnId="{F608432B-33BD-4CB6-BF2C-F5DA3920EAFF}">
      <dgm:prSet/>
      <dgm:spPr/>
      <dgm:t>
        <a:bodyPr/>
        <a:lstStyle/>
        <a:p>
          <a:endParaRPr lang="it-IT"/>
        </a:p>
      </dgm:t>
    </dgm:pt>
    <dgm:pt modelId="{3B0427C5-181A-4430-9B57-CCD18517EA26}" type="sibTrans" cxnId="{F608432B-33BD-4CB6-BF2C-F5DA3920EAFF}">
      <dgm:prSet/>
      <dgm:spPr/>
      <dgm:t>
        <a:bodyPr/>
        <a:lstStyle/>
        <a:p>
          <a:endParaRPr lang="it-IT"/>
        </a:p>
      </dgm:t>
    </dgm:pt>
    <dgm:pt modelId="{02133F12-5C54-407A-A824-05346E4F82BC}">
      <dgm:prSet phldrT="[Testo]"/>
      <dgm:spPr/>
      <dgm:t>
        <a:bodyPr/>
        <a:lstStyle/>
        <a:p>
          <a:r>
            <a:rPr lang="it-IT" dirty="0" smtClean="0"/>
            <a:t>Enti Bilaterali</a:t>
          </a:r>
          <a:endParaRPr lang="it-IT" dirty="0"/>
        </a:p>
      </dgm:t>
    </dgm:pt>
    <dgm:pt modelId="{20751386-CC70-46DA-B241-7D9DCF80BE5A}" type="parTrans" cxnId="{FD4E8F8B-7ABA-46D6-8EC8-088EE083B67A}">
      <dgm:prSet/>
      <dgm:spPr/>
      <dgm:t>
        <a:bodyPr/>
        <a:lstStyle/>
        <a:p>
          <a:endParaRPr lang="it-IT"/>
        </a:p>
      </dgm:t>
    </dgm:pt>
    <dgm:pt modelId="{CE3F906D-E9FB-4830-B57F-97D9EA2CB3A6}" type="sibTrans" cxnId="{FD4E8F8B-7ABA-46D6-8EC8-088EE083B67A}">
      <dgm:prSet/>
      <dgm:spPr/>
      <dgm:t>
        <a:bodyPr/>
        <a:lstStyle/>
        <a:p>
          <a:endParaRPr lang="it-IT"/>
        </a:p>
      </dgm:t>
    </dgm:pt>
    <dgm:pt modelId="{1CE51962-2FBB-4FC4-B361-AA39932C941C}">
      <dgm:prSet phldrT="[Testo]"/>
      <dgm:spPr/>
      <dgm:t>
        <a:bodyPr/>
        <a:lstStyle/>
        <a:p>
          <a:r>
            <a:rPr lang="it-IT" dirty="0" smtClean="0"/>
            <a:t>Legge 236 </a:t>
          </a:r>
        </a:p>
        <a:p>
          <a:r>
            <a:rPr lang="it-IT" dirty="0" smtClean="0"/>
            <a:t>Regione Lombardia</a:t>
          </a:r>
          <a:endParaRPr lang="it-IT" dirty="0"/>
        </a:p>
      </dgm:t>
    </dgm:pt>
    <dgm:pt modelId="{7C224278-7122-4959-AEEB-381CA2C71FB1}" type="parTrans" cxnId="{B9C053D0-E7FC-4057-9BFC-CDC8F07E1B39}">
      <dgm:prSet/>
      <dgm:spPr/>
      <dgm:t>
        <a:bodyPr/>
        <a:lstStyle/>
        <a:p>
          <a:endParaRPr lang="it-IT"/>
        </a:p>
      </dgm:t>
    </dgm:pt>
    <dgm:pt modelId="{240C1A2D-BB22-41D3-BEAE-6A8342E7F412}" type="sibTrans" cxnId="{B9C053D0-E7FC-4057-9BFC-CDC8F07E1B39}">
      <dgm:prSet/>
      <dgm:spPr/>
      <dgm:t>
        <a:bodyPr/>
        <a:lstStyle/>
        <a:p>
          <a:endParaRPr lang="it-IT"/>
        </a:p>
      </dgm:t>
    </dgm:pt>
    <dgm:pt modelId="{E89215EB-E717-4D7F-8DA4-792B2FE8D6F5}" type="pres">
      <dgm:prSet presAssocID="{5DE287D2-0CA3-4C0B-9A7E-ABE9AF5BC736}" presName="linearFlow" presStyleCnt="0">
        <dgm:presLayoutVars>
          <dgm:dir/>
          <dgm:resizeHandles val="exact"/>
        </dgm:presLayoutVars>
      </dgm:prSet>
      <dgm:spPr/>
    </dgm:pt>
    <dgm:pt modelId="{DEA363A9-4E5C-43CE-A1D7-CF54D405CF69}" type="pres">
      <dgm:prSet presAssocID="{D901CE4B-BA4A-4935-8606-DCE86D7C2D03}" presName="composite" presStyleCnt="0"/>
      <dgm:spPr/>
    </dgm:pt>
    <dgm:pt modelId="{23B69E21-8FBD-40B9-9C34-8076F6B09E3B}" type="pres">
      <dgm:prSet presAssocID="{D901CE4B-BA4A-4935-8606-DCE86D7C2D03}" presName="imgShp" presStyleLbl="fgImgPlace1" presStyleIdx="0" presStyleCnt="3"/>
      <dgm:spPr>
        <a:blipFill>
          <a:blip xmlns:r="http://schemas.openxmlformats.org/officeDocument/2006/relationships" r:embed="rId1" cstate="print">
            <a:extLst/>
          </a:blip>
          <a:srcRect/>
          <a:stretch>
            <a:fillRect/>
          </a:stretch>
        </a:blipFill>
      </dgm:spPr>
    </dgm:pt>
    <dgm:pt modelId="{E977159F-B4C7-4A0F-915D-4E21559B850D}" type="pres">
      <dgm:prSet presAssocID="{D901CE4B-BA4A-4935-8606-DCE86D7C2D03}" presName="txShp" presStyleLbl="node1" presStyleIdx="0" presStyleCnt="3">
        <dgm:presLayoutVars>
          <dgm:bulletEnabled val="1"/>
        </dgm:presLayoutVars>
      </dgm:prSet>
      <dgm:spPr/>
      <dgm:t>
        <a:bodyPr/>
        <a:lstStyle/>
        <a:p>
          <a:endParaRPr lang="it-IT"/>
        </a:p>
      </dgm:t>
    </dgm:pt>
    <dgm:pt modelId="{44CFCC85-255D-495B-A62D-5ABA294630F6}" type="pres">
      <dgm:prSet presAssocID="{3B0427C5-181A-4430-9B57-CCD18517EA26}" presName="spacing" presStyleCnt="0"/>
      <dgm:spPr/>
    </dgm:pt>
    <dgm:pt modelId="{CE10F404-E052-4194-ABA0-9156CC83B39C}" type="pres">
      <dgm:prSet presAssocID="{02133F12-5C54-407A-A824-05346E4F82BC}" presName="composite" presStyleCnt="0"/>
      <dgm:spPr/>
    </dgm:pt>
    <dgm:pt modelId="{646F3247-EB3B-4BA5-860B-8CDF77A48DBD}" type="pres">
      <dgm:prSet presAssocID="{02133F12-5C54-407A-A824-05346E4F82BC}" presName="imgShp" presStyleLbl="fgImgPlace1" presStyleIdx="1" presStyleCnt="3"/>
      <dgm:spPr>
        <a:blipFill>
          <a:blip xmlns:r="http://schemas.openxmlformats.org/officeDocument/2006/relationships" r:embed="rId2" cstate="print">
            <a:extLst/>
          </a:blip>
          <a:srcRect/>
          <a:stretch>
            <a:fillRect l="-21000" r="-21000"/>
          </a:stretch>
        </a:blipFill>
      </dgm:spPr>
    </dgm:pt>
    <dgm:pt modelId="{443F408A-62A9-47A1-B4F9-33008A216DF2}" type="pres">
      <dgm:prSet presAssocID="{02133F12-5C54-407A-A824-05346E4F82BC}" presName="txShp" presStyleLbl="node1" presStyleIdx="1" presStyleCnt="3">
        <dgm:presLayoutVars>
          <dgm:bulletEnabled val="1"/>
        </dgm:presLayoutVars>
      </dgm:prSet>
      <dgm:spPr/>
      <dgm:t>
        <a:bodyPr/>
        <a:lstStyle/>
        <a:p>
          <a:endParaRPr lang="it-IT"/>
        </a:p>
      </dgm:t>
    </dgm:pt>
    <dgm:pt modelId="{C0910921-C349-45D7-B71B-38F5ADCBA850}" type="pres">
      <dgm:prSet presAssocID="{CE3F906D-E9FB-4830-B57F-97D9EA2CB3A6}" presName="spacing" presStyleCnt="0"/>
      <dgm:spPr/>
    </dgm:pt>
    <dgm:pt modelId="{CE2BE289-BEFA-48BE-8A16-5FE255762739}" type="pres">
      <dgm:prSet presAssocID="{1CE51962-2FBB-4FC4-B361-AA39932C941C}" presName="composite" presStyleCnt="0"/>
      <dgm:spPr/>
    </dgm:pt>
    <dgm:pt modelId="{6FAB6CA7-8A54-4DF1-87E6-3631D84D4E33}" type="pres">
      <dgm:prSet presAssocID="{1CE51962-2FBB-4FC4-B361-AA39932C941C}" presName="imgShp" presStyleLbl="fgImgPlace1" presStyleIdx="2" presStyleCnt="3"/>
      <dgm:spPr>
        <a:blipFill>
          <a:blip xmlns:r="http://schemas.openxmlformats.org/officeDocument/2006/relationships" r:embed="rId3" cstate="print">
            <a:extLst/>
          </a:blip>
          <a:srcRect/>
          <a:stretch>
            <a:fillRect/>
          </a:stretch>
        </a:blipFill>
      </dgm:spPr>
    </dgm:pt>
    <dgm:pt modelId="{441242E5-B9E7-4360-8C56-268BA1C17E5C}" type="pres">
      <dgm:prSet presAssocID="{1CE51962-2FBB-4FC4-B361-AA39932C941C}" presName="txShp" presStyleLbl="node1" presStyleIdx="2" presStyleCnt="3">
        <dgm:presLayoutVars>
          <dgm:bulletEnabled val="1"/>
        </dgm:presLayoutVars>
      </dgm:prSet>
      <dgm:spPr/>
      <dgm:t>
        <a:bodyPr/>
        <a:lstStyle/>
        <a:p>
          <a:endParaRPr lang="it-IT"/>
        </a:p>
      </dgm:t>
    </dgm:pt>
  </dgm:ptLst>
  <dgm:cxnLst>
    <dgm:cxn modelId="{F3F71B9A-0E19-4EF2-9A70-A5B599F4A6EF}" type="presOf" srcId="{02133F12-5C54-407A-A824-05346E4F82BC}" destId="{443F408A-62A9-47A1-B4F9-33008A216DF2}" srcOrd="0" destOrd="0" presId="urn:microsoft.com/office/officeart/2005/8/layout/vList3"/>
    <dgm:cxn modelId="{8BABD04C-C4FB-4C4E-92FE-1DA13BF5005A}" type="presOf" srcId="{1CE51962-2FBB-4FC4-B361-AA39932C941C}" destId="{441242E5-B9E7-4360-8C56-268BA1C17E5C}" srcOrd="0" destOrd="0" presId="urn:microsoft.com/office/officeart/2005/8/layout/vList3"/>
    <dgm:cxn modelId="{AE198DA1-AB0F-4205-9AC4-B0D1C877FC3D}" type="presOf" srcId="{5DE287D2-0CA3-4C0B-9A7E-ABE9AF5BC736}" destId="{E89215EB-E717-4D7F-8DA4-792B2FE8D6F5}" srcOrd="0" destOrd="0" presId="urn:microsoft.com/office/officeart/2005/8/layout/vList3"/>
    <dgm:cxn modelId="{B9C053D0-E7FC-4057-9BFC-CDC8F07E1B39}" srcId="{5DE287D2-0CA3-4C0B-9A7E-ABE9AF5BC736}" destId="{1CE51962-2FBB-4FC4-B361-AA39932C941C}" srcOrd="2" destOrd="0" parTransId="{7C224278-7122-4959-AEEB-381CA2C71FB1}" sibTransId="{240C1A2D-BB22-41D3-BEAE-6A8342E7F412}"/>
    <dgm:cxn modelId="{E58F2A79-6E8E-480B-956C-934A5D2E1994}" type="presOf" srcId="{D901CE4B-BA4A-4935-8606-DCE86D7C2D03}" destId="{E977159F-B4C7-4A0F-915D-4E21559B850D}" srcOrd="0" destOrd="0" presId="urn:microsoft.com/office/officeart/2005/8/layout/vList3"/>
    <dgm:cxn modelId="{FD4E8F8B-7ABA-46D6-8EC8-088EE083B67A}" srcId="{5DE287D2-0CA3-4C0B-9A7E-ABE9AF5BC736}" destId="{02133F12-5C54-407A-A824-05346E4F82BC}" srcOrd="1" destOrd="0" parTransId="{20751386-CC70-46DA-B241-7D9DCF80BE5A}" sibTransId="{CE3F906D-E9FB-4830-B57F-97D9EA2CB3A6}"/>
    <dgm:cxn modelId="{F608432B-33BD-4CB6-BF2C-F5DA3920EAFF}" srcId="{5DE287D2-0CA3-4C0B-9A7E-ABE9AF5BC736}" destId="{D901CE4B-BA4A-4935-8606-DCE86D7C2D03}" srcOrd="0" destOrd="0" parTransId="{727226AA-7569-4D13-9B7B-7000FC222E15}" sibTransId="{3B0427C5-181A-4430-9B57-CCD18517EA26}"/>
    <dgm:cxn modelId="{3594104C-0B91-4587-9B40-E228C4FCCA16}" type="presParOf" srcId="{E89215EB-E717-4D7F-8DA4-792B2FE8D6F5}" destId="{DEA363A9-4E5C-43CE-A1D7-CF54D405CF69}" srcOrd="0" destOrd="0" presId="urn:microsoft.com/office/officeart/2005/8/layout/vList3"/>
    <dgm:cxn modelId="{32F128EB-553F-426A-8F66-B62CDB8FC948}" type="presParOf" srcId="{DEA363A9-4E5C-43CE-A1D7-CF54D405CF69}" destId="{23B69E21-8FBD-40B9-9C34-8076F6B09E3B}" srcOrd="0" destOrd="0" presId="urn:microsoft.com/office/officeart/2005/8/layout/vList3"/>
    <dgm:cxn modelId="{F007BAF8-5605-4998-87C5-B8C7AC678536}" type="presParOf" srcId="{DEA363A9-4E5C-43CE-A1D7-CF54D405CF69}" destId="{E977159F-B4C7-4A0F-915D-4E21559B850D}" srcOrd="1" destOrd="0" presId="urn:microsoft.com/office/officeart/2005/8/layout/vList3"/>
    <dgm:cxn modelId="{EE756635-8C81-44EC-8EAD-92738BA817B1}" type="presParOf" srcId="{E89215EB-E717-4D7F-8DA4-792B2FE8D6F5}" destId="{44CFCC85-255D-495B-A62D-5ABA294630F6}" srcOrd="1" destOrd="0" presId="urn:microsoft.com/office/officeart/2005/8/layout/vList3"/>
    <dgm:cxn modelId="{B8EEC032-267F-466F-9362-D3FB87D08C97}" type="presParOf" srcId="{E89215EB-E717-4D7F-8DA4-792B2FE8D6F5}" destId="{CE10F404-E052-4194-ABA0-9156CC83B39C}" srcOrd="2" destOrd="0" presId="urn:microsoft.com/office/officeart/2005/8/layout/vList3"/>
    <dgm:cxn modelId="{9DC72BA3-8417-4611-8683-26BE5436BD35}" type="presParOf" srcId="{CE10F404-E052-4194-ABA0-9156CC83B39C}" destId="{646F3247-EB3B-4BA5-860B-8CDF77A48DBD}" srcOrd="0" destOrd="0" presId="urn:microsoft.com/office/officeart/2005/8/layout/vList3"/>
    <dgm:cxn modelId="{23B2A572-902B-4F39-AC2D-E292E37CC883}" type="presParOf" srcId="{CE10F404-E052-4194-ABA0-9156CC83B39C}" destId="{443F408A-62A9-47A1-B4F9-33008A216DF2}" srcOrd="1" destOrd="0" presId="urn:microsoft.com/office/officeart/2005/8/layout/vList3"/>
    <dgm:cxn modelId="{4815ACCC-238D-43D5-B94C-CF64762F7358}" type="presParOf" srcId="{E89215EB-E717-4D7F-8DA4-792B2FE8D6F5}" destId="{C0910921-C349-45D7-B71B-38F5ADCBA850}" srcOrd="3" destOrd="0" presId="urn:microsoft.com/office/officeart/2005/8/layout/vList3"/>
    <dgm:cxn modelId="{64CB8E14-B709-4EFD-84B1-4E437DABAAAB}" type="presParOf" srcId="{E89215EB-E717-4D7F-8DA4-792B2FE8D6F5}" destId="{CE2BE289-BEFA-48BE-8A16-5FE255762739}" srcOrd="4" destOrd="0" presId="urn:microsoft.com/office/officeart/2005/8/layout/vList3"/>
    <dgm:cxn modelId="{3F8AFB3C-133B-41ED-A9CC-73E9AF1CA2E4}" type="presParOf" srcId="{CE2BE289-BEFA-48BE-8A16-5FE255762739}" destId="{6FAB6CA7-8A54-4DF1-87E6-3631D84D4E33}" srcOrd="0" destOrd="0" presId="urn:microsoft.com/office/officeart/2005/8/layout/vList3"/>
    <dgm:cxn modelId="{1BCB359D-3352-43DE-AE43-ACD5F02B5648}" type="presParOf" srcId="{CE2BE289-BEFA-48BE-8A16-5FE255762739}" destId="{441242E5-B9E7-4360-8C56-268BA1C17E5C}"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4236EA-4AC2-441A-B667-D4AD13427B82}" type="doc">
      <dgm:prSet loTypeId="urn:microsoft.com/office/officeart/2005/8/layout/process4" loCatId="list" qsTypeId="urn:microsoft.com/office/officeart/2005/8/quickstyle/simple1#1" qsCatId="simple" csTypeId="urn:microsoft.com/office/officeart/2005/8/colors/colorful5" csCatId="colorful" phldr="1"/>
      <dgm:spPr/>
      <dgm:t>
        <a:bodyPr/>
        <a:lstStyle/>
        <a:p>
          <a:endParaRPr lang="it-IT"/>
        </a:p>
      </dgm:t>
    </dgm:pt>
    <dgm:pt modelId="{CD0D6D1C-6305-4306-B5FB-AC3E3914647F}">
      <dgm:prSet phldrT="[Testo]" custT="1"/>
      <dgm:spPr/>
      <dgm:t>
        <a:bodyPr/>
        <a:lstStyle/>
        <a:p>
          <a:r>
            <a:rPr lang="it-IT" sz="2000" b="1" dirty="0" smtClean="0">
              <a:solidFill>
                <a:schemeClr val="tx1"/>
              </a:solidFill>
            </a:rPr>
            <a:t>Collaborazione con l’azienda</a:t>
          </a:r>
          <a:endParaRPr lang="it-IT" sz="2000" b="1" dirty="0">
            <a:solidFill>
              <a:schemeClr val="tx1"/>
            </a:solidFill>
          </a:endParaRPr>
        </a:p>
      </dgm:t>
    </dgm:pt>
    <dgm:pt modelId="{B25010FF-28B5-4957-A656-53BCA4797A60}" type="parTrans" cxnId="{D951C95A-5E34-4CD5-AD06-AA595CF8817E}">
      <dgm:prSet/>
      <dgm:spPr/>
      <dgm:t>
        <a:bodyPr/>
        <a:lstStyle/>
        <a:p>
          <a:endParaRPr lang="it-IT" sz="2800" b="1">
            <a:solidFill>
              <a:schemeClr val="tx1"/>
            </a:solidFill>
          </a:endParaRPr>
        </a:p>
      </dgm:t>
    </dgm:pt>
    <dgm:pt modelId="{B9931138-EE5C-47C9-A308-7C1E907C6E6A}" type="sibTrans" cxnId="{D951C95A-5E34-4CD5-AD06-AA595CF8817E}">
      <dgm:prSet/>
      <dgm:spPr/>
      <dgm:t>
        <a:bodyPr/>
        <a:lstStyle/>
        <a:p>
          <a:endParaRPr lang="it-IT" sz="2800" b="1">
            <a:solidFill>
              <a:schemeClr val="tx1"/>
            </a:solidFill>
          </a:endParaRPr>
        </a:p>
      </dgm:t>
    </dgm:pt>
    <dgm:pt modelId="{06FC7B6E-37E8-440D-9885-D8BF38DAC2E0}">
      <dgm:prSet phldrT="[Testo]" custT="1"/>
      <dgm:spPr/>
      <dgm:t>
        <a:bodyPr/>
        <a:lstStyle/>
        <a:p>
          <a:r>
            <a:rPr lang="it-IT" sz="2000" b="1" dirty="0" smtClean="0">
              <a:solidFill>
                <a:schemeClr val="tx1"/>
              </a:solidFill>
            </a:rPr>
            <a:t>Assistenza in itinere</a:t>
          </a:r>
          <a:endParaRPr lang="it-IT" sz="2000" b="1" dirty="0">
            <a:solidFill>
              <a:schemeClr val="tx1"/>
            </a:solidFill>
          </a:endParaRPr>
        </a:p>
      </dgm:t>
    </dgm:pt>
    <dgm:pt modelId="{EC01F031-12D3-4CD2-9451-7DF168FFE0DC}" type="parTrans" cxnId="{B0504FF6-B151-43A3-B590-6945DC222867}">
      <dgm:prSet/>
      <dgm:spPr/>
      <dgm:t>
        <a:bodyPr/>
        <a:lstStyle/>
        <a:p>
          <a:endParaRPr lang="it-IT" sz="2800" b="1">
            <a:solidFill>
              <a:schemeClr val="tx1"/>
            </a:solidFill>
          </a:endParaRPr>
        </a:p>
      </dgm:t>
    </dgm:pt>
    <dgm:pt modelId="{C9FE83B4-7C1D-4B0D-885B-867326ADF213}" type="sibTrans" cxnId="{B0504FF6-B151-43A3-B590-6945DC222867}">
      <dgm:prSet/>
      <dgm:spPr/>
      <dgm:t>
        <a:bodyPr/>
        <a:lstStyle/>
        <a:p>
          <a:endParaRPr lang="it-IT" sz="2800" b="1">
            <a:solidFill>
              <a:schemeClr val="tx1"/>
            </a:solidFill>
          </a:endParaRPr>
        </a:p>
      </dgm:t>
    </dgm:pt>
    <dgm:pt modelId="{EA08EE6A-3A5C-49C8-A09F-D22B38195D66}">
      <dgm:prSet phldrT="[Testo]" custT="1"/>
      <dgm:spPr/>
      <dgm:t>
        <a:bodyPr/>
        <a:lstStyle/>
        <a:p>
          <a:r>
            <a:rPr lang="it-IT" sz="2000" b="1" dirty="0" smtClean="0">
              <a:solidFill>
                <a:schemeClr val="tx1"/>
              </a:solidFill>
            </a:rPr>
            <a:t>Gestione rendicontazione</a:t>
          </a:r>
          <a:endParaRPr lang="it-IT" sz="2000" b="1" dirty="0">
            <a:solidFill>
              <a:schemeClr val="tx1"/>
            </a:solidFill>
          </a:endParaRPr>
        </a:p>
      </dgm:t>
    </dgm:pt>
    <dgm:pt modelId="{6A5E67D6-FA49-4E80-B076-825ECBEE1D3E}" type="parTrans" cxnId="{4D2AE51C-2AE9-4B59-8DC0-4D43EFFC5B10}">
      <dgm:prSet/>
      <dgm:spPr/>
      <dgm:t>
        <a:bodyPr/>
        <a:lstStyle/>
        <a:p>
          <a:endParaRPr lang="it-IT" sz="2800" b="1">
            <a:solidFill>
              <a:schemeClr val="tx1"/>
            </a:solidFill>
          </a:endParaRPr>
        </a:p>
      </dgm:t>
    </dgm:pt>
    <dgm:pt modelId="{5E6E5D96-D48A-4048-8FFC-0A64F30961A9}" type="sibTrans" cxnId="{4D2AE51C-2AE9-4B59-8DC0-4D43EFFC5B10}">
      <dgm:prSet/>
      <dgm:spPr/>
      <dgm:t>
        <a:bodyPr/>
        <a:lstStyle/>
        <a:p>
          <a:endParaRPr lang="it-IT" sz="2800" b="1">
            <a:solidFill>
              <a:schemeClr val="tx1"/>
            </a:solidFill>
          </a:endParaRPr>
        </a:p>
      </dgm:t>
    </dgm:pt>
    <dgm:pt modelId="{2D6F20D2-D51E-4B92-A602-64776245A4C3}">
      <dgm:prSet phldrT="[Testo]" custT="1"/>
      <dgm:spPr/>
      <dgm:t>
        <a:bodyPr/>
        <a:lstStyle/>
        <a:p>
          <a:r>
            <a:rPr lang="it-IT" sz="2000" b="1" dirty="0" smtClean="0">
              <a:solidFill>
                <a:schemeClr val="tx1"/>
              </a:solidFill>
            </a:rPr>
            <a:t>Personalizzazione corsi</a:t>
          </a:r>
          <a:endParaRPr lang="it-IT" sz="2000" b="1" dirty="0">
            <a:solidFill>
              <a:schemeClr val="tx1"/>
            </a:solidFill>
          </a:endParaRPr>
        </a:p>
      </dgm:t>
    </dgm:pt>
    <dgm:pt modelId="{FE1C0410-7046-41E6-8A74-B713201666B7}" type="parTrans" cxnId="{90BF17E0-D572-43C1-ABA6-6B3D96F1037D}">
      <dgm:prSet/>
      <dgm:spPr/>
      <dgm:t>
        <a:bodyPr/>
        <a:lstStyle/>
        <a:p>
          <a:endParaRPr lang="it-IT" sz="2800" b="1">
            <a:solidFill>
              <a:schemeClr val="tx1"/>
            </a:solidFill>
          </a:endParaRPr>
        </a:p>
      </dgm:t>
    </dgm:pt>
    <dgm:pt modelId="{756AD9A0-6120-42AF-8114-60479ED65B90}" type="sibTrans" cxnId="{90BF17E0-D572-43C1-ABA6-6B3D96F1037D}">
      <dgm:prSet/>
      <dgm:spPr/>
      <dgm:t>
        <a:bodyPr/>
        <a:lstStyle/>
        <a:p>
          <a:endParaRPr lang="it-IT" sz="2800" b="1">
            <a:solidFill>
              <a:schemeClr val="tx1"/>
            </a:solidFill>
          </a:endParaRPr>
        </a:p>
      </dgm:t>
    </dgm:pt>
    <dgm:pt modelId="{31B6389A-BEDF-4136-B162-9DFCAA7CF0D1}">
      <dgm:prSet phldrT="[Testo]" custT="1"/>
      <dgm:spPr/>
      <dgm:t>
        <a:bodyPr/>
        <a:lstStyle/>
        <a:p>
          <a:r>
            <a:rPr lang="it-IT" sz="2000" b="1" dirty="0" smtClean="0">
              <a:solidFill>
                <a:schemeClr val="tx1"/>
              </a:solidFill>
            </a:rPr>
            <a:t>Assistenza richiesta finanziamento</a:t>
          </a:r>
          <a:endParaRPr lang="it-IT" sz="2000" b="1" dirty="0">
            <a:solidFill>
              <a:schemeClr val="tx1"/>
            </a:solidFill>
          </a:endParaRPr>
        </a:p>
      </dgm:t>
    </dgm:pt>
    <dgm:pt modelId="{2BDDACCE-C449-4984-95C6-638320E8C5F5}" type="parTrans" cxnId="{6DF1D1B7-EC27-4E51-802C-600B820DE6E2}">
      <dgm:prSet/>
      <dgm:spPr/>
      <dgm:t>
        <a:bodyPr/>
        <a:lstStyle/>
        <a:p>
          <a:endParaRPr lang="it-IT" sz="2800" b="1">
            <a:solidFill>
              <a:schemeClr val="tx1"/>
            </a:solidFill>
          </a:endParaRPr>
        </a:p>
      </dgm:t>
    </dgm:pt>
    <dgm:pt modelId="{54F17C14-E714-4F2B-B7D4-EEBF3F1691E2}" type="sibTrans" cxnId="{6DF1D1B7-EC27-4E51-802C-600B820DE6E2}">
      <dgm:prSet/>
      <dgm:spPr/>
      <dgm:t>
        <a:bodyPr/>
        <a:lstStyle/>
        <a:p>
          <a:endParaRPr lang="it-IT" sz="2800" b="1">
            <a:solidFill>
              <a:schemeClr val="tx1"/>
            </a:solidFill>
          </a:endParaRPr>
        </a:p>
      </dgm:t>
    </dgm:pt>
    <dgm:pt modelId="{40B98060-24DD-47D9-9377-70B21E0FF9FD}" type="pres">
      <dgm:prSet presAssocID="{924236EA-4AC2-441A-B667-D4AD13427B82}" presName="Name0" presStyleCnt="0">
        <dgm:presLayoutVars>
          <dgm:dir/>
          <dgm:animLvl val="lvl"/>
          <dgm:resizeHandles val="exact"/>
        </dgm:presLayoutVars>
      </dgm:prSet>
      <dgm:spPr/>
      <dgm:t>
        <a:bodyPr/>
        <a:lstStyle/>
        <a:p>
          <a:endParaRPr lang="it-IT"/>
        </a:p>
      </dgm:t>
    </dgm:pt>
    <dgm:pt modelId="{418D4717-A8D5-4DBC-8F1F-176668D585A2}" type="pres">
      <dgm:prSet presAssocID="{EA08EE6A-3A5C-49C8-A09F-D22B38195D66}" presName="boxAndChildren" presStyleCnt="0"/>
      <dgm:spPr/>
    </dgm:pt>
    <dgm:pt modelId="{7B0F325F-0611-4572-911B-EC94A681999E}" type="pres">
      <dgm:prSet presAssocID="{EA08EE6A-3A5C-49C8-A09F-D22B38195D66}" presName="parentTextBox" presStyleLbl="node1" presStyleIdx="0" presStyleCnt="5"/>
      <dgm:spPr/>
      <dgm:t>
        <a:bodyPr/>
        <a:lstStyle/>
        <a:p>
          <a:endParaRPr lang="it-IT"/>
        </a:p>
      </dgm:t>
    </dgm:pt>
    <dgm:pt modelId="{B3FB446E-B7DF-4AF0-98AC-D649379E570E}" type="pres">
      <dgm:prSet presAssocID="{C9FE83B4-7C1D-4B0D-885B-867326ADF213}" presName="sp" presStyleCnt="0"/>
      <dgm:spPr/>
    </dgm:pt>
    <dgm:pt modelId="{B19454CD-BCB5-42DC-9040-8E54AADFA196}" type="pres">
      <dgm:prSet presAssocID="{06FC7B6E-37E8-440D-9885-D8BF38DAC2E0}" presName="arrowAndChildren" presStyleCnt="0"/>
      <dgm:spPr/>
    </dgm:pt>
    <dgm:pt modelId="{F38F0859-6219-4917-A82F-F28E7E5DAFFD}" type="pres">
      <dgm:prSet presAssocID="{06FC7B6E-37E8-440D-9885-D8BF38DAC2E0}" presName="parentTextArrow" presStyleLbl="node1" presStyleIdx="1" presStyleCnt="5"/>
      <dgm:spPr/>
      <dgm:t>
        <a:bodyPr/>
        <a:lstStyle/>
        <a:p>
          <a:endParaRPr lang="it-IT"/>
        </a:p>
      </dgm:t>
    </dgm:pt>
    <dgm:pt modelId="{A773C436-D6FF-4B6A-AE81-B8CFF0BF09E9}" type="pres">
      <dgm:prSet presAssocID="{54F17C14-E714-4F2B-B7D4-EEBF3F1691E2}" presName="sp" presStyleCnt="0"/>
      <dgm:spPr/>
    </dgm:pt>
    <dgm:pt modelId="{4CC86536-8CF9-44FA-AF74-7A228ABE5808}" type="pres">
      <dgm:prSet presAssocID="{31B6389A-BEDF-4136-B162-9DFCAA7CF0D1}" presName="arrowAndChildren" presStyleCnt="0"/>
      <dgm:spPr/>
    </dgm:pt>
    <dgm:pt modelId="{3D62B3A5-92B9-4A85-A40D-B69693C1D63D}" type="pres">
      <dgm:prSet presAssocID="{31B6389A-BEDF-4136-B162-9DFCAA7CF0D1}" presName="parentTextArrow" presStyleLbl="node1" presStyleIdx="2" presStyleCnt="5"/>
      <dgm:spPr/>
      <dgm:t>
        <a:bodyPr/>
        <a:lstStyle/>
        <a:p>
          <a:endParaRPr lang="it-IT"/>
        </a:p>
      </dgm:t>
    </dgm:pt>
    <dgm:pt modelId="{8EAFBA84-7C7B-49CC-AA9C-D93B67F47CB5}" type="pres">
      <dgm:prSet presAssocID="{756AD9A0-6120-42AF-8114-60479ED65B90}" presName="sp" presStyleCnt="0"/>
      <dgm:spPr/>
    </dgm:pt>
    <dgm:pt modelId="{65265C61-ADDE-4541-9D63-6D46A7C5CFFC}" type="pres">
      <dgm:prSet presAssocID="{2D6F20D2-D51E-4B92-A602-64776245A4C3}" presName="arrowAndChildren" presStyleCnt="0"/>
      <dgm:spPr/>
    </dgm:pt>
    <dgm:pt modelId="{240499EA-941D-4994-9603-0CF96A4B3A1B}" type="pres">
      <dgm:prSet presAssocID="{2D6F20D2-D51E-4B92-A602-64776245A4C3}" presName="parentTextArrow" presStyleLbl="node1" presStyleIdx="3" presStyleCnt="5"/>
      <dgm:spPr/>
      <dgm:t>
        <a:bodyPr/>
        <a:lstStyle/>
        <a:p>
          <a:endParaRPr lang="it-IT"/>
        </a:p>
      </dgm:t>
    </dgm:pt>
    <dgm:pt modelId="{81B6ED48-D1E0-4081-8797-AD34D96D09C7}" type="pres">
      <dgm:prSet presAssocID="{B9931138-EE5C-47C9-A308-7C1E907C6E6A}" presName="sp" presStyleCnt="0"/>
      <dgm:spPr/>
    </dgm:pt>
    <dgm:pt modelId="{3922AB37-3BFE-4AE6-B900-0408035F9BC1}" type="pres">
      <dgm:prSet presAssocID="{CD0D6D1C-6305-4306-B5FB-AC3E3914647F}" presName="arrowAndChildren" presStyleCnt="0"/>
      <dgm:spPr/>
    </dgm:pt>
    <dgm:pt modelId="{980B67F5-E61F-453B-A6F0-EB7E03241E8E}" type="pres">
      <dgm:prSet presAssocID="{CD0D6D1C-6305-4306-B5FB-AC3E3914647F}" presName="parentTextArrow" presStyleLbl="node1" presStyleIdx="4" presStyleCnt="5"/>
      <dgm:spPr/>
      <dgm:t>
        <a:bodyPr/>
        <a:lstStyle/>
        <a:p>
          <a:endParaRPr lang="it-IT"/>
        </a:p>
      </dgm:t>
    </dgm:pt>
  </dgm:ptLst>
  <dgm:cxnLst>
    <dgm:cxn modelId="{552BE090-8C74-4CCC-BC8C-837B1520B9DA}" type="presOf" srcId="{2D6F20D2-D51E-4B92-A602-64776245A4C3}" destId="{240499EA-941D-4994-9603-0CF96A4B3A1B}" srcOrd="0" destOrd="0" presId="urn:microsoft.com/office/officeart/2005/8/layout/process4"/>
    <dgm:cxn modelId="{90BF17E0-D572-43C1-ABA6-6B3D96F1037D}" srcId="{924236EA-4AC2-441A-B667-D4AD13427B82}" destId="{2D6F20D2-D51E-4B92-A602-64776245A4C3}" srcOrd="1" destOrd="0" parTransId="{FE1C0410-7046-41E6-8A74-B713201666B7}" sibTransId="{756AD9A0-6120-42AF-8114-60479ED65B90}"/>
    <dgm:cxn modelId="{9ED4F330-0BD7-44FD-B327-E154B7E19126}" type="presOf" srcId="{31B6389A-BEDF-4136-B162-9DFCAA7CF0D1}" destId="{3D62B3A5-92B9-4A85-A40D-B69693C1D63D}" srcOrd="0" destOrd="0" presId="urn:microsoft.com/office/officeart/2005/8/layout/process4"/>
    <dgm:cxn modelId="{930D08F5-1E3F-4615-BD4B-49607ECBBF87}" type="presOf" srcId="{924236EA-4AC2-441A-B667-D4AD13427B82}" destId="{40B98060-24DD-47D9-9377-70B21E0FF9FD}" srcOrd="0" destOrd="0" presId="urn:microsoft.com/office/officeart/2005/8/layout/process4"/>
    <dgm:cxn modelId="{321B4EF4-55CD-458A-B544-7046EF007280}" type="presOf" srcId="{06FC7B6E-37E8-440D-9885-D8BF38DAC2E0}" destId="{F38F0859-6219-4917-A82F-F28E7E5DAFFD}" srcOrd="0" destOrd="0" presId="urn:microsoft.com/office/officeart/2005/8/layout/process4"/>
    <dgm:cxn modelId="{D2F4B6BC-17DE-41E3-A1B1-664E1DF7444A}" type="presOf" srcId="{CD0D6D1C-6305-4306-B5FB-AC3E3914647F}" destId="{980B67F5-E61F-453B-A6F0-EB7E03241E8E}" srcOrd="0" destOrd="0" presId="urn:microsoft.com/office/officeart/2005/8/layout/process4"/>
    <dgm:cxn modelId="{4D2AE51C-2AE9-4B59-8DC0-4D43EFFC5B10}" srcId="{924236EA-4AC2-441A-B667-D4AD13427B82}" destId="{EA08EE6A-3A5C-49C8-A09F-D22B38195D66}" srcOrd="4" destOrd="0" parTransId="{6A5E67D6-FA49-4E80-B076-825ECBEE1D3E}" sibTransId="{5E6E5D96-D48A-4048-8FFC-0A64F30961A9}"/>
    <dgm:cxn modelId="{6DF1D1B7-EC27-4E51-802C-600B820DE6E2}" srcId="{924236EA-4AC2-441A-B667-D4AD13427B82}" destId="{31B6389A-BEDF-4136-B162-9DFCAA7CF0D1}" srcOrd="2" destOrd="0" parTransId="{2BDDACCE-C449-4984-95C6-638320E8C5F5}" sibTransId="{54F17C14-E714-4F2B-B7D4-EEBF3F1691E2}"/>
    <dgm:cxn modelId="{B0504FF6-B151-43A3-B590-6945DC222867}" srcId="{924236EA-4AC2-441A-B667-D4AD13427B82}" destId="{06FC7B6E-37E8-440D-9885-D8BF38DAC2E0}" srcOrd="3" destOrd="0" parTransId="{EC01F031-12D3-4CD2-9451-7DF168FFE0DC}" sibTransId="{C9FE83B4-7C1D-4B0D-885B-867326ADF213}"/>
    <dgm:cxn modelId="{96D8A207-3E7E-4094-A609-AC629CDD16B8}" type="presOf" srcId="{EA08EE6A-3A5C-49C8-A09F-D22B38195D66}" destId="{7B0F325F-0611-4572-911B-EC94A681999E}" srcOrd="0" destOrd="0" presId="urn:microsoft.com/office/officeart/2005/8/layout/process4"/>
    <dgm:cxn modelId="{D951C95A-5E34-4CD5-AD06-AA595CF8817E}" srcId="{924236EA-4AC2-441A-B667-D4AD13427B82}" destId="{CD0D6D1C-6305-4306-B5FB-AC3E3914647F}" srcOrd="0" destOrd="0" parTransId="{B25010FF-28B5-4957-A656-53BCA4797A60}" sibTransId="{B9931138-EE5C-47C9-A308-7C1E907C6E6A}"/>
    <dgm:cxn modelId="{581A17D4-F69E-4384-8DD2-8E488013BB82}" type="presParOf" srcId="{40B98060-24DD-47D9-9377-70B21E0FF9FD}" destId="{418D4717-A8D5-4DBC-8F1F-176668D585A2}" srcOrd="0" destOrd="0" presId="urn:microsoft.com/office/officeart/2005/8/layout/process4"/>
    <dgm:cxn modelId="{899AF6FD-6034-4909-8E08-77360E8FDA10}" type="presParOf" srcId="{418D4717-A8D5-4DBC-8F1F-176668D585A2}" destId="{7B0F325F-0611-4572-911B-EC94A681999E}" srcOrd="0" destOrd="0" presId="urn:microsoft.com/office/officeart/2005/8/layout/process4"/>
    <dgm:cxn modelId="{BA383D39-F939-46D0-BE00-8551DFAF4C90}" type="presParOf" srcId="{40B98060-24DD-47D9-9377-70B21E0FF9FD}" destId="{B3FB446E-B7DF-4AF0-98AC-D649379E570E}" srcOrd="1" destOrd="0" presId="urn:microsoft.com/office/officeart/2005/8/layout/process4"/>
    <dgm:cxn modelId="{4F926032-1F92-41CE-B2D1-50EEEE2C760F}" type="presParOf" srcId="{40B98060-24DD-47D9-9377-70B21E0FF9FD}" destId="{B19454CD-BCB5-42DC-9040-8E54AADFA196}" srcOrd="2" destOrd="0" presId="urn:microsoft.com/office/officeart/2005/8/layout/process4"/>
    <dgm:cxn modelId="{BA48E230-E066-4DBF-921A-B10F8B3B0058}" type="presParOf" srcId="{B19454CD-BCB5-42DC-9040-8E54AADFA196}" destId="{F38F0859-6219-4917-A82F-F28E7E5DAFFD}" srcOrd="0" destOrd="0" presId="urn:microsoft.com/office/officeart/2005/8/layout/process4"/>
    <dgm:cxn modelId="{02FB89C1-BEE8-4B47-9AEE-0F0B2C26E808}" type="presParOf" srcId="{40B98060-24DD-47D9-9377-70B21E0FF9FD}" destId="{A773C436-D6FF-4B6A-AE81-B8CFF0BF09E9}" srcOrd="3" destOrd="0" presId="urn:microsoft.com/office/officeart/2005/8/layout/process4"/>
    <dgm:cxn modelId="{70D9058D-5E14-4E79-8284-51635C09E174}" type="presParOf" srcId="{40B98060-24DD-47D9-9377-70B21E0FF9FD}" destId="{4CC86536-8CF9-44FA-AF74-7A228ABE5808}" srcOrd="4" destOrd="0" presId="urn:microsoft.com/office/officeart/2005/8/layout/process4"/>
    <dgm:cxn modelId="{E8A8EF60-11D1-46F3-8C47-0D107B22D890}" type="presParOf" srcId="{4CC86536-8CF9-44FA-AF74-7A228ABE5808}" destId="{3D62B3A5-92B9-4A85-A40D-B69693C1D63D}" srcOrd="0" destOrd="0" presId="urn:microsoft.com/office/officeart/2005/8/layout/process4"/>
    <dgm:cxn modelId="{10A8F6CA-8F7B-4369-89F4-B3279A483EE6}" type="presParOf" srcId="{40B98060-24DD-47D9-9377-70B21E0FF9FD}" destId="{8EAFBA84-7C7B-49CC-AA9C-D93B67F47CB5}" srcOrd="5" destOrd="0" presId="urn:microsoft.com/office/officeart/2005/8/layout/process4"/>
    <dgm:cxn modelId="{A91919C7-8940-4906-8D58-FD15866DD3B0}" type="presParOf" srcId="{40B98060-24DD-47D9-9377-70B21E0FF9FD}" destId="{65265C61-ADDE-4541-9D63-6D46A7C5CFFC}" srcOrd="6" destOrd="0" presId="urn:microsoft.com/office/officeart/2005/8/layout/process4"/>
    <dgm:cxn modelId="{ED421C67-0C61-4403-A2DE-8EF82C95969E}" type="presParOf" srcId="{65265C61-ADDE-4541-9D63-6D46A7C5CFFC}" destId="{240499EA-941D-4994-9603-0CF96A4B3A1B}" srcOrd="0" destOrd="0" presId="urn:microsoft.com/office/officeart/2005/8/layout/process4"/>
    <dgm:cxn modelId="{EE2C855F-5D82-4875-88E1-DF6B1F5FF211}" type="presParOf" srcId="{40B98060-24DD-47D9-9377-70B21E0FF9FD}" destId="{81B6ED48-D1E0-4081-8797-AD34D96D09C7}" srcOrd="7" destOrd="0" presId="urn:microsoft.com/office/officeart/2005/8/layout/process4"/>
    <dgm:cxn modelId="{DDB6B9D1-D21A-4F71-9A49-636467AD124F}" type="presParOf" srcId="{40B98060-24DD-47D9-9377-70B21E0FF9FD}" destId="{3922AB37-3BFE-4AE6-B900-0408035F9BC1}" srcOrd="8" destOrd="0" presId="urn:microsoft.com/office/officeart/2005/8/layout/process4"/>
    <dgm:cxn modelId="{AC5C3288-5E42-45FD-89AB-BF9478F4C64C}" type="presParOf" srcId="{3922AB37-3BFE-4AE6-B900-0408035F9BC1}" destId="{980B67F5-E61F-453B-A6F0-EB7E03241E8E}"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849F5F-A536-449E-8B36-805889FE5173}" type="doc">
      <dgm:prSet loTypeId="urn:microsoft.com/office/officeart/2008/layout/HexagonCluster" loCatId="picture" qsTypeId="urn:microsoft.com/office/officeart/2005/8/quickstyle/3d5" qsCatId="3D" csTypeId="urn:microsoft.com/office/officeart/2005/8/colors/colorful5" csCatId="colorful" phldr="1"/>
      <dgm:spPr/>
      <dgm:t>
        <a:bodyPr/>
        <a:lstStyle/>
        <a:p>
          <a:endParaRPr lang="it-IT"/>
        </a:p>
      </dgm:t>
    </dgm:pt>
    <dgm:pt modelId="{A808DA38-6524-4096-9454-15C9AFC4575E}">
      <dgm:prSet phldrT="[Testo]" custT="1"/>
      <dgm:spPr/>
      <dgm:t>
        <a:bodyPr/>
        <a:lstStyle/>
        <a:p>
          <a:r>
            <a:rPr lang="it-IT" sz="1000" b="1" smtClean="0">
              <a:solidFill>
                <a:schemeClr val="tx1"/>
              </a:solidFill>
            </a:rPr>
            <a:t>Comportamentale</a:t>
          </a:r>
          <a:endParaRPr lang="it-IT" sz="1000" b="1" dirty="0">
            <a:solidFill>
              <a:schemeClr val="tx1"/>
            </a:solidFill>
          </a:endParaRPr>
        </a:p>
      </dgm:t>
    </dgm:pt>
    <dgm:pt modelId="{F7A5D2C9-2AAC-47F5-9407-BD97EF40AC38}" type="parTrans" cxnId="{5E58784C-0CBC-4877-907C-1C38A8462203}">
      <dgm:prSet/>
      <dgm:spPr/>
      <dgm:t>
        <a:bodyPr/>
        <a:lstStyle/>
        <a:p>
          <a:endParaRPr lang="it-IT" sz="2400" b="1">
            <a:solidFill>
              <a:schemeClr val="tx1"/>
            </a:solidFill>
          </a:endParaRPr>
        </a:p>
      </dgm:t>
    </dgm:pt>
    <dgm:pt modelId="{1F960ED9-B660-4987-97D6-C45DD705E0A9}" type="sibTrans" cxnId="{5E58784C-0CBC-4877-907C-1C38A8462203}">
      <dgm:prSet/>
      <dgm:spPr>
        <a:blipFill>
          <a:blip xmlns:r="http://schemas.openxmlformats.org/officeDocument/2006/relationships" r:embed="rId1">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4000" r="-14000"/>
          </a:stretch>
        </a:blipFill>
      </dgm:spPr>
      <dgm:t>
        <a:bodyPr/>
        <a:lstStyle/>
        <a:p>
          <a:endParaRPr lang="it-IT" sz="2400" b="1">
            <a:solidFill>
              <a:schemeClr val="tx1"/>
            </a:solidFill>
          </a:endParaRPr>
        </a:p>
      </dgm:t>
    </dgm:pt>
    <dgm:pt modelId="{A4D50AC4-AFB5-451C-BE45-10129E178FF5}">
      <dgm:prSet phldrT="[Testo]" custT="1"/>
      <dgm:spPr/>
      <dgm:t>
        <a:bodyPr/>
        <a:lstStyle/>
        <a:p>
          <a:r>
            <a:rPr lang="it-IT" sz="1000" b="1" smtClean="0">
              <a:solidFill>
                <a:schemeClr val="tx1"/>
              </a:solidFill>
            </a:rPr>
            <a:t>Lingue</a:t>
          </a:r>
          <a:endParaRPr lang="it-IT" sz="1000" b="1" dirty="0">
            <a:solidFill>
              <a:schemeClr val="tx1"/>
            </a:solidFill>
          </a:endParaRPr>
        </a:p>
      </dgm:t>
    </dgm:pt>
    <dgm:pt modelId="{8BE96832-05B0-41C4-A8A9-07B294C8F5F7}" type="parTrans" cxnId="{4ADD6A97-09FA-4102-9BA0-A1DAC0A7B53F}">
      <dgm:prSet/>
      <dgm:spPr/>
      <dgm:t>
        <a:bodyPr/>
        <a:lstStyle/>
        <a:p>
          <a:endParaRPr lang="it-IT" sz="2400" b="1">
            <a:solidFill>
              <a:schemeClr val="tx1"/>
            </a:solidFill>
          </a:endParaRPr>
        </a:p>
      </dgm:t>
    </dgm:pt>
    <dgm:pt modelId="{1A3F2C9D-B185-4FAC-B00A-E5C248D9ADEF}" type="sibTrans" cxnId="{4ADD6A97-09FA-4102-9BA0-A1DAC0A7B53F}">
      <dgm:prSet/>
      <dgm:spPr>
        <a:blipFill>
          <a:blip xmlns:r="http://schemas.openxmlformats.org/officeDocument/2006/relationships" r:embed="rId2">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t="-5000" b="-5000"/>
          </a:stretch>
        </a:blipFill>
      </dgm:spPr>
      <dgm:t>
        <a:bodyPr/>
        <a:lstStyle/>
        <a:p>
          <a:endParaRPr lang="it-IT" sz="2400" b="1">
            <a:solidFill>
              <a:schemeClr val="tx1"/>
            </a:solidFill>
          </a:endParaRPr>
        </a:p>
      </dgm:t>
    </dgm:pt>
    <dgm:pt modelId="{7F017995-B435-439A-ACF8-98083EEA09C2}">
      <dgm:prSet phldrT="[Testo]" custT="1"/>
      <dgm:spPr/>
      <dgm:t>
        <a:bodyPr/>
        <a:lstStyle/>
        <a:p>
          <a:r>
            <a:rPr lang="it-IT" sz="1000" b="1" smtClean="0">
              <a:solidFill>
                <a:schemeClr val="tx1"/>
              </a:solidFill>
            </a:rPr>
            <a:t>Informatica</a:t>
          </a:r>
          <a:endParaRPr lang="it-IT" sz="1000" b="1" dirty="0">
            <a:solidFill>
              <a:schemeClr val="tx1"/>
            </a:solidFill>
          </a:endParaRPr>
        </a:p>
      </dgm:t>
    </dgm:pt>
    <dgm:pt modelId="{92674F6E-CC16-4869-BE95-FF6036F72B13}" type="parTrans" cxnId="{08DF0491-5DEE-42A6-8D37-7690E26EBBCA}">
      <dgm:prSet/>
      <dgm:spPr/>
      <dgm:t>
        <a:bodyPr/>
        <a:lstStyle/>
        <a:p>
          <a:endParaRPr lang="it-IT" sz="2400" b="1">
            <a:solidFill>
              <a:schemeClr val="tx1"/>
            </a:solidFill>
          </a:endParaRPr>
        </a:p>
      </dgm:t>
    </dgm:pt>
    <dgm:pt modelId="{6CA7202B-1673-411C-80B6-B4674623F679}" type="sibTrans" cxnId="{08DF0491-5DEE-42A6-8D37-7690E26EBBCA}">
      <dgm:prSet/>
      <dgm:spPr>
        <a:blipFill>
          <a:blip xmlns:r="http://schemas.openxmlformats.org/officeDocument/2006/relationships" r:embed="rId3">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5000" r="-15000"/>
          </a:stretch>
        </a:blipFill>
      </dgm:spPr>
      <dgm:t>
        <a:bodyPr/>
        <a:lstStyle/>
        <a:p>
          <a:endParaRPr lang="it-IT" sz="2400" b="1">
            <a:solidFill>
              <a:schemeClr val="tx1"/>
            </a:solidFill>
          </a:endParaRPr>
        </a:p>
      </dgm:t>
    </dgm:pt>
    <dgm:pt modelId="{8FA276B4-6892-479B-8816-D40150DEAC80}">
      <dgm:prSet phldrT="[Testo]" custT="1"/>
      <dgm:spPr/>
      <dgm:t>
        <a:bodyPr/>
        <a:lstStyle/>
        <a:p>
          <a:r>
            <a:rPr lang="it-IT" sz="1000" b="1" dirty="0" smtClean="0">
              <a:solidFill>
                <a:schemeClr val="tx1"/>
              </a:solidFill>
            </a:rPr>
            <a:t>Comunicazione</a:t>
          </a:r>
          <a:endParaRPr lang="it-IT" sz="1000" b="1" dirty="0">
            <a:solidFill>
              <a:schemeClr val="tx1"/>
            </a:solidFill>
          </a:endParaRPr>
        </a:p>
      </dgm:t>
    </dgm:pt>
    <dgm:pt modelId="{D6191E37-6ED5-44D1-AC52-B3567DE27DF9}" type="parTrans" cxnId="{DA66096D-4296-450F-855B-96B1EFE8517B}">
      <dgm:prSet/>
      <dgm:spPr/>
      <dgm:t>
        <a:bodyPr/>
        <a:lstStyle/>
        <a:p>
          <a:endParaRPr lang="it-IT" sz="2400" b="1">
            <a:solidFill>
              <a:schemeClr val="tx1"/>
            </a:solidFill>
          </a:endParaRPr>
        </a:p>
      </dgm:t>
    </dgm:pt>
    <dgm:pt modelId="{E5C4B070-F7C3-4624-8299-93ECAD64A38A}" type="sibTrans" cxnId="{DA66096D-4296-450F-855B-96B1EFE8517B}">
      <dgm:prSet/>
      <dgm:spPr>
        <a:blipFill>
          <a:blip xmlns:r="http://schemas.openxmlformats.org/officeDocument/2006/relationships" r:embed="rId4">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4000" r="-14000"/>
          </a:stretch>
        </a:blipFill>
      </dgm:spPr>
      <dgm:t>
        <a:bodyPr/>
        <a:lstStyle/>
        <a:p>
          <a:endParaRPr lang="it-IT" sz="2400" b="1">
            <a:solidFill>
              <a:schemeClr val="tx1"/>
            </a:solidFill>
          </a:endParaRPr>
        </a:p>
      </dgm:t>
    </dgm:pt>
    <dgm:pt modelId="{3871EDF3-524B-4B8D-9BFB-05F033F224A2}">
      <dgm:prSet phldrT="[Testo]" custT="1"/>
      <dgm:spPr/>
      <dgm:t>
        <a:bodyPr/>
        <a:lstStyle/>
        <a:p>
          <a:r>
            <a:rPr lang="it-IT" sz="1000" b="1" dirty="0" smtClean="0">
              <a:solidFill>
                <a:schemeClr val="tx1"/>
              </a:solidFill>
            </a:rPr>
            <a:t>Salute Sicurezza</a:t>
          </a:r>
          <a:endParaRPr lang="it-IT" sz="1000" b="1" dirty="0">
            <a:solidFill>
              <a:schemeClr val="tx1"/>
            </a:solidFill>
          </a:endParaRPr>
        </a:p>
      </dgm:t>
    </dgm:pt>
    <dgm:pt modelId="{42B0E88D-155A-4FBB-8F10-D8BC01B9FAEE}" type="parTrans" cxnId="{147443A4-7B93-4CD7-B599-AD042B2DD8AD}">
      <dgm:prSet/>
      <dgm:spPr/>
      <dgm:t>
        <a:bodyPr/>
        <a:lstStyle/>
        <a:p>
          <a:endParaRPr lang="it-IT" sz="2400" b="1">
            <a:solidFill>
              <a:schemeClr val="tx1"/>
            </a:solidFill>
          </a:endParaRPr>
        </a:p>
      </dgm:t>
    </dgm:pt>
    <dgm:pt modelId="{6D897473-A958-44CE-AD1B-6FD73F5DB483}" type="sibTrans" cxnId="{147443A4-7B93-4CD7-B599-AD042B2DD8AD}">
      <dgm:prSet/>
      <dgm:spPr>
        <a:blipFill>
          <a:blip xmlns:r="http://schemas.openxmlformats.org/officeDocument/2006/relationships" r:embed="rId5">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9000" r="-19000"/>
          </a:stretch>
        </a:blipFill>
      </dgm:spPr>
      <dgm:t>
        <a:bodyPr/>
        <a:lstStyle/>
        <a:p>
          <a:endParaRPr lang="it-IT" sz="2400" b="1">
            <a:solidFill>
              <a:schemeClr val="tx1"/>
            </a:solidFill>
          </a:endParaRPr>
        </a:p>
      </dgm:t>
    </dgm:pt>
    <dgm:pt modelId="{BDC32D87-4C00-4B92-A5A3-4773CB28D671}">
      <dgm:prSet phldrT="[Testo]" custT="1"/>
      <dgm:spPr/>
      <dgm:t>
        <a:bodyPr/>
        <a:lstStyle/>
        <a:p>
          <a:r>
            <a:rPr lang="it-IT" sz="1000" b="1" smtClean="0">
              <a:solidFill>
                <a:schemeClr val="tx1"/>
              </a:solidFill>
            </a:rPr>
            <a:t>Tecnico-Specialistica</a:t>
          </a:r>
          <a:endParaRPr lang="it-IT" sz="1000" b="1" dirty="0">
            <a:solidFill>
              <a:schemeClr val="tx1"/>
            </a:solidFill>
          </a:endParaRPr>
        </a:p>
      </dgm:t>
    </dgm:pt>
    <dgm:pt modelId="{0C55F945-D976-4719-BF24-0953BA373575}" type="parTrans" cxnId="{FC244970-1D21-4F3A-B2AF-4992B497CAEB}">
      <dgm:prSet/>
      <dgm:spPr/>
      <dgm:t>
        <a:bodyPr/>
        <a:lstStyle/>
        <a:p>
          <a:endParaRPr lang="it-IT" sz="2400" b="1">
            <a:solidFill>
              <a:schemeClr val="tx1"/>
            </a:solidFill>
          </a:endParaRPr>
        </a:p>
      </dgm:t>
    </dgm:pt>
    <dgm:pt modelId="{7D73F4ED-ABC2-40DC-8654-03C4C7BCAE04}" type="sibTrans" cxnId="{FC244970-1D21-4F3A-B2AF-4992B497CAEB}">
      <dgm:prSet/>
      <dgm:spPr>
        <a:blipFill>
          <a:blip xmlns:r="http://schemas.openxmlformats.org/officeDocument/2006/relationships" r:embed="rId6" cstate="print">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t="-8000" b="-8000"/>
          </a:stretch>
        </a:blipFill>
      </dgm:spPr>
      <dgm:t>
        <a:bodyPr/>
        <a:lstStyle/>
        <a:p>
          <a:endParaRPr lang="it-IT" sz="2400" b="1">
            <a:solidFill>
              <a:schemeClr val="tx1"/>
            </a:solidFill>
          </a:endParaRPr>
        </a:p>
      </dgm:t>
    </dgm:pt>
    <dgm:pt modelId="{97AF5EEF-DE04-429A-BC01-544BCEE3BE3D}" type="pres">
      <dgm:prSet presAssocID="{EB849F5F-A536-449E-8B36-805889FE5173}" presName="Name0" presStyleCnt="0">
        <dgm:presLayoutVars>
          <dgm:chMax val="21"/>
          <dgm:chPref val="21"/>
        </dgm:presLayoutVars>
      </dgm:prSet>
      <dgm:spPr/>
      <dgm:t>
        <a:bodyPr/>
        <a:lstStyle/>
        <a:p>
          <a:endParaRPr lang="it-IT"/>
        </a:p>
      </dgm:t>
    </dgm:pt>
    <dgm:pt modelId="{735D5269-0454-4E58-AB90-0252805F0B75}" type="pres">
      <dgm:prSet presAssocID="{A808DA38-6524-4096-9454-15C9AFC4575E}" presName="text1" presStyleCnt="0"/>
      <dgm:spPr/>
    </dgm:pt>
    <dgm:pt modelId="{12BB87F5-0973-4991-AE77-0BD214DEE972}" type="pres">
      <dgm:prSet presAssocID="{A808DA38-6524-4096-9454-15C9AFC4575E}" presName="textRepeatNode" presStyleLbl="alignNode1" presStyleIdx="0" presStyleCnt="6" custScaleX="113456" custScaleY="105363">
        <dgm:presLayoutVars>
          <dgm:chMax val="0"/>
          <dgm:chPref val="0"/>
          <dgm:bulletEnabled val="1"/>
        </dgm:presLayoutVars>
      </dgm:prSet>
      <dgm:spPr/>
      <dgm:t>
        <a:bodyPr/>
        <a:lstStyle/>
        <a:p>
          <a:endParaRPr lang="it-IT"/>
        </a:p>
      </dgm:t>
    </dgm:pt>
    <dgm:pt modelId="{8A3CF440-F4D4-4CBF-96B2-0A2C91B83157}" type="pres">
      <dgm:prSet presAssocID="{A808DA38-6524-4096-9454-15C9AFC4575E}" presName="textaccent1" presStyleCnt="0"/>
      <dgm:spPr/>
    </dgm:pt>
    <dgm:pt modelId="{28CACFE9-680E-4E7A-A98E-65E1962C8FBA}" type="pres">
      <dgm:prSet presAssocID="{A808DA38-6524-4096-9454-15C9AFC4575E}" presName="accentRepeatNode" presStyleLbl="solidAlignAcc1" presStyleIdx="0" presStyleCnt="12"/>
      <dgm:spPr/>
    </dgm:pt>
    <dgm:pt modelId="{FF0A0DFE-647E-4DA1-B264-038FDE08D7E0}" type="pres">
      <dgm:prSet presAssocID="{1F960ED9-B660-4987-97D6-C45DD705E0A9}" presName="image1" presStyleCnt="0"/>
      <dgm:spPr/>
    </dgm:pt>
    <dgm:pt modelId="{3821731D-858A-4A0B-97F7-8162A4D5F8DF}" type="pres">
      <dgm:prSet presAssocID="{1F960ED9-B660-4987-97D6-C45DD705E0A9}" presName="imageRepeatNode" presStyleLbl="alignAcc1" presStyleIdx="0" presStyleCnt="6"/>
      <dgm:spPr/>
      <dgm:t>
        <a:bodyPr/>
        <a:lstStyle/>
        <a:p>
          <a:endParaRPr lang="it-IT"/>
        </a:p>
      </dgm:t>
    </dgm:pt>
    <dgm:pt modelId="{88E1A9E1-4970-4D29-A79A-D025797F18F6}" type="pres">
      <dgm:prSet presAssocID="{1F960ED9-B660-4987-97D6-C45DD705E0A9}" presName="imageaccent1" presStyleCnt="0"/>
      <dgm:spPr/>
    </dgm:pt>
    <dgm:pt modelId="{65EAB394-0297-4085-A957-98676CC8840B}" type="pres">
      <dgm:prSet presAssocID="{1F960ED9-B660-4987-97D6-C45DD705E0A9}" presName="accentRepeatNode" presStyleLbl="solidAlignAcc1" presStyleIdx="1" presStyleCnt="12"/>
      <dgm:spPr/>
    </dgm:pt>
    <dgm:pt modelId="{D5250A55-0EAB-477B-B9E6-877222D9F115}" type="pres">
      <dgm:prSet presAssocID="{A4D50AC4-AFB5-451C-BE45-10129E178FF5}" presName="text2" presStyleCnt="0"/>
      <dgm:spPr/>
    </dgm:pt>
    <dgm:pt modelId="{73B138D4-9890-4702-A64E-E3A727A3206C}" type="pres">
      <dgm:prSet presAssocID="{A4D50AC4-AFB5-451C-BE45-10129E178FF5}" presName="textRepeatNode" presStyleLbl="alignNode1" presStyleIdx="1" presStyleCnt="6">
        <dgm:presLayoutVars>
          <dgm:chMax val="0"/>
          <dgm:chPref val="0"/>
          <dgm:bulletEnabled val="1"/>
        </dgm:presLayoutVars>
      </dgm:prSet>
      <dgm:spPr/>
      <dgm:t>
        <a:bodyPr/>
        <a:lstStyle/>
        <a:p>
          <a:endParaRPr lang="it-IT"/>
        </a:p>
      </dgm:t>
    </dgm:pt>
    <dgm:pt modelId="{FDBCE480-5FC5-429C-97AA-90FADEB19DA9}" type="pres">
      <dgm:prSet presAssocID="{A4D50AC4-AFB5-451C-BE45-10129E178FF5}" presName="textaccent2" presStyleCnt="0"/>
      <dgm:spPr/>
    </dgm:pt>
    <dgm:pt modelId="{5E7A36EB-458E-4122-95C5-9C0FC5B81450}" type="pres">
      <dgm:prSet presAssocID="{A4D50AC4-AFB5-451C-BE45-10129E178FF5}" presName="accentRepeatNode" presStyleLbl="solidAlignAcc1" presStyleIdx="2" presStyleCnt="12"/>
      <dgm:spPr/>
    </dgm:pt>
    <dgm:pt modelId="{C089E5D7-7B87-4E41-A6EA-D750183E87FB}" type="pres">
      <dgm:prSet presAssocID="{1A3F2C9D-B185-4FAC-B00A-E5C248D9ADEF}" presName="image2" presStyleCnt="0"/>
      <dgm:spPr/>
    </dgm:pt>
    <dgm:pt modelId="{68FBC258-2147-4E70-A9F4-8811ACEA506A}" type="pres">
      <dgm:prSet presAssocID="{1A3F2C9D-B185-4FAC-B00A-E5C248D9ADEF}" presName="imageRepeatNode" presStyleLbl="alignAcc1" presStyleIdx="1" presStyleCnt="6"/>
      <dgm:spPr/>
      <dgm:t>
        <a:bodyPr/>
        <a:lstStyle/>
        <a:p>
          <a:endParaRPr lang="it-IT"/>
        </a:p>
      </dgm:t>
    </dgm:pt>
    <dgm:pt modelId="{F6D03359-888C-4783-8125-035AA426EB5E}" type="pres">
      <dgm:prSet presAssocID="{1A3F2C9D-B185-4FAC-B00A-E5C248D9ADEF}" presName="imageaccent2" presStyleCnt="0"/>
      <dgm:spPr/>
    </dgm:pt>
    <dgm:pt modelId="{06D02157-859A-4CF6-8650-0D7A43C39C30}" type="pres">
      <dgm:prSet presAssocID="{1A3F2C9D-B185-4FAC-B00A-E5C248D9ADEF}" presName="accentRepeatNode" presStyleLbl="solidAlignAcc1" presStyleIdx="3" presStyleCnt="12"/>
      <dgm:spPr/>
    </dgm:pt>
    <dgm:pt modelId="{A4851499-5E1D-4BCA-AE1F-62E23E24F67A}" type="pres">
      <dgm:prSet presAssocID="{7F017995-B435-439A-ACF8-98083EEA09C2}" presName="text3" presStyleCnt="0"/>
      <dgm:spPr/>
    </dgm:pt>
    <dgm:pt modelId="{65D635E6-3353-4FFA-B81F-4C8C1B16BFC5}" type="pres">
      <dgm:prSet presAssocID="{7F017995-B435-439A-ACF8-98083EEA09C2}" presName="textRepeatNode" presStyleLbl="alignNode1" presStyleIdx="2" presStyleCnt="6" custScaleX="111503" custScaleY="101025">
        <dgm:presLayoutVars>
          <dgm:chMax val="0"/>
          <dgm:chPref val="0"/>
          <dgm:bulletEnabled val="1"/>
        </dgm:presLayoutVars>
      </dgm:prSet>
      <dgm:spPr/>
      <dgm:t>
        <a:bodyPr/>
        <a:lstStyle/>
        <a:p>
          <a:endParaRPr lang="it-IT"/>
        </a:p>
      </dgm:t>
    </dgm:pt>
    <dgm:pt modelId="{FE694B6E-A640-4EBF-935D-B157F1F564E6}" type="pres">
      <dgm:prSet presAssocID="{7F017995-B435-439A-ACF8-98083EEA09C2}" presName="textaccent3" presStyleCnt="0"/>
      <dgm:spPr/>
    </dgm:pt>
    <dgm:pt modelId="{44A87CCE-CFC1-48E5-944B-D3BD04211CD2}" type="pres">
      <dgm:prSet presAssocID="{7F017995-B435-439A-ACF8-98083EEA09C2}" presName="accentRepeatNode" presStyleLbl="solidAlignAcc1" presStyleIdx="4" presStyleCnt="12"/>
      <dgm:spPr/>
    </dgm:pt>
    <dgm:pt modelId="{A2DAAD7E-FE35-428F-B271-7BCCE9573FA1}" type="pres">
      <dgm:prSet presAssocID="{6CA7202B-1673-411C-80B6-B4674623F679}" presName="image3" presStyleCnt="0"/>
      <dgm:spPr/>
    </dgm:pt>
    <dgm:pt modelId="{ABCA650D-C78E-4CB0-8173-C243AF098653}" type="pres">
      <dgm:prSet presAssocID="{6CA7202B-1673-411C-80B6-B4674623F679}" presName="imageRepeatNode" presStyleLbl="alignAcc1" presStyleIdx="2" presStyleCnt="6"/>
      <dgm:spPr/>
      <dgm:t>
        <a:bodyPr/>
        <a:lstStyle/>
        <a:p>
          <a:endParaRPr lang="it-IT"/>
        </a:p>
      </dgm:t>
    </dgm:pt>
    <dgm:pt modelId="{353F495A-DF0D-478D-8602-3A4EB400A6F3}" type="pres">
      <dgm:prSet presAssocID="{6CA7202B-1673-411C-80B6-B4674623F679}" presName="imageaccent3" presStyleCnt="0"/>
      <dgm:spPr/>
    </dgm:pt>
    <dgm:pt modelId="{F0EC1EC4-9CF1-4FD3-AFF8-961A29D3A7F3}" type="pres">
      <dgm:prSet presAssocID="{6CA7202B-1673-411C-80B6-B4674623F679}" presName="accentRepeatNode" presStyleLbl="solidAlignAcc1" presStyleIdx="5" presStyleCnt="12"/>
      <dgm:spPr/>
    </dgm:pt>
    <dgm:pt modelId="{043F0FA9-C81C-4C82-973E-8A0260162AC7}" type="pres">
      <dgm:prSet presAssocID="{8FA276B4-6892-479B-8816-D40150DEAC80}" presName="text4" presStyleCnt="0"/>
      <dgm:spPr/>
    </dgm:pt>
    <dgm:pt modelId="{D337FF62-F1D7-49B0-91C2-4B4A7534321F}" type="pres">
      <dgm:prSet presAssocID="{8FA276B4-6892-479B-8816-D40150DEAC80}" presName="textRepeatNode" presStyleLbl="alignNode1" presStyleIdx="3" presStyleCnt="6">
        <dgm:presLayoutVars>
          <dgm:chMax val="0"/>
          <dgm:chPref val="0"/>
          <dgm:bulletEnabled val="1"/>
        </dgm:presLayoutVars>
      </dgm:prSet>
      <dgm:spPr/>
      <dgm:t>
        <a:bodyPr/>
        <a:lstStyle/>
        <a:p>
          <a:endParaRPr lang="it-IT"/>
        </a:p>
      </dgm:t>
    </dgm:pt>
    <dgm:pt modelId="{A5531DAD-7087-4692-8471-AE5BF1553745}" type="pres">
      <dgm:prSet presAssocID="{8FA276B4-6892-479B-8816-D40150DEAC80}" presName="textaccent4" presStyleCnt="0"/>
      <dgm:spPr/>
    </dgm:pt>
    <dgm:pt modelId="{00056C4C-29A4-4F64-933A-335B02E2FD4F}" type="pres">
      <dgm:prSet presAssocID="{8FA276B4-6892-479B-8816-D40150DEAC80}" presName="accentRepeatNode" presStyleLbl="solidAlignAcc1" presStyleIdx="6" presStyleCnt="12"/>
      <dgm:spPr/>
    </dgm:pt>
    <dgm:pt modelId="{4EE7638B-3814-4E4E-A668-CAE1B02D77AD}" type="pres">
      <dgm:prSet presAssocID="{E5C4B070-F7C3-4624-8299-93ECAD64A38A}" presName="image4" presStyleCnt="0"/>
      <dgm:spPr/>
    </dgm:pt>
    <dgm:pt modelId="{685B3E32-3C3F-4BC3-886F-B9212B9664B0}" type="pres">
      <dgm:prSet presAssocID="{E5C4B070-F7C3-4624-8299-93ECAD64A38A}" presName="imageRepeatNode" presStyleLbl="alignAcc1" presStyleIdx="3" presStyleCnt="6"/>
      <dgm:spPr/>
      <dgm:t>
        <a:bodyPr/>
        <a:lstStyle/>
        <a:p>
          <a:endParaRPr lang="it-IT"/>
        </a:p>
      </dgm:t>
    </dgm:pt>
    <dgm:pt modelId="{FC8F227A-9395-4420-9964-9BCCCF403B0F}" type="pres">
      <dgm:prSet presAssocID="{E5C4B070-F7C3-4624-8299-93ECAD64A38A}" presName="imageaccent4" presStyleCnt="0"/>
      <dgm:spPr/>
    </dgm:pt>
    <dgm:pt modelId="{A4EAF0CE-C5C6-4634-BBE9-9A188B0EB727}" type="pres">
      <dgm:prSet presAssocID="{E5C4B070-F7C3-4624-8299-93ECAD64A38A}" presName="accentRepeatNode" presStyleLbl="solidAlignAcc1" presStyleIdx="7" presStyleCnt="12"/>
      <dgm:spPr/>
    </dgm:pt>
    <dgm:pt modelId="{2B1D06E8-FFAB-4071-B664-19DC41164C58}" type="pres">
      <dgm:prSet presAssocID="{3871EDF3-524B-4B8D-9BFB-05F033F224A2}" presName="text5" presStyleCnt="0"/>
      <dgm:spPr/>
    </dgm:pt>
    <dgm:pt modelId="{E2CF52D0-2253-40DE-B179-2143833E3220}" type="pres">
      <dgm:prSet presAssocID="{3871EDF3-524B-4B8D-9BFB-05F033F224A2}" presName="textRepeatNode" presStyleLbl="alignNode1" presStyleIdx="4" presStyleCnt="6">
        <dgm:presLayoutVars>
          <dgm:chMax val="0"/>
          <dgm:chPref val="0"/>
          <dgm:bulletEnabled val="1"/>
        </dgm:presLayoutVars>
      </dgm:prSet>
      <dgm:spPr/>
      <dgm:t>
        <a:bodyPr/>
        <a:lstStyle/>
        <a:p>
          <a:endParaRPr lang="it-IT"/>
        </a:p>
      </dgm:t>
    </dgm:pt>
    <dgm:pt modelId="{6E5A0475-6E9A-4A1A-9723-AA55862AEE9F}" type="pres">
      <dgm:prSet presAssocID="{3871EDF3-524B-4B8D-9BFB-05F033F224A2}" presName="textaccent5" presStyleCnt="0"/>
      <dgm:spPr/>
    </dgm:pt>
    <dgm:pt modelId="{E664963D-6CA4-47C6-91DD-B0E435DCD14D}" type="pres">
      <dgm:prSet presAssocID="{3871EDF3-524B-4B8D-9BFB-05F033F224A2}" presName="accentRepeatNode" presStyleLbl="solidAlignAcc1" presStyleIdx="8" presStyleCnt="12"/>
      <dgm:spPr/>
    </dgm:pt>
    <dgm:pt modelId="{08AF2A8F-37A6-4948-9735-38B26BCA3FB1}" type="pres">
      <dgm:prSet presAssocID="{6D897473-A958-44CE-AD1B-6FD73F5DB483}" presName="image5" presStyleCnt="0"/>
      <dgm:spPr/>
    </dgm:pt>
    <dgm:pt modelId="{F3F80BFB-74BC-45F7-9014-991347A992AC}" type="pres">
      <dgm:prSet presAssocID="{6D897473-A958-44CE-AD1B-6FD73F5DB483}" presName="imageRepeatNode" presStyleLbl="alignAcc1" presStyleIdx="4" presStyleCnt="6"/>
      <dgm:spPr/>
      <dgm:t>
        <a:bodyPr/>
        <a:lstStyle/>
        <a:p>
          <a:endParaRPr lang="it-IT"/>
        </a:p>
      </dgm:t>
    </dgm:pt>
    <dgm:pt modelId="{6339BEF9-B1E9-412A-A833-1E91C71A9E32}" type="pres">
      <dgm:prSet presAssocID="{6D897473-A958-44CE-AD1B-6FD73F5DB483}" presName="imageaccent5" presStyleCnt="0"/>
      <dgm:spPr/>
    </dgm:pt>
    <dgm:pt modelId="{BF0CF61E-D6A8-4243-B224-6FC63A2A6A3E}" type="pres">
      <dgm:prSet presAssocID="{6D897473-A958-44CE-AD1B-6FD73F5DB483}" presName="accentRepeatNode" presStyleLbl="solidAlignAcc1" presStyleIdx="9" presStyleCnt="12"/>
      <dgm:spPr/>
    </dgm:pt>
    <dgm:pt modelId="{B8F876BC-5EDB-4962-833D-935F6A95CD9A}" type="pres">
      <dgm:prSet presAssocID="{BDC32D87-4C00-4B92-A5A3-4773CB28D671}" presName="text6" presStyleCnt="0"/>
      <dgm:spPr/>
    </dgm:pt>
    <dgm:pt modelId="{9DA3C631-E783-4715-BD64-CBBBF35D6D09}" type="pres">
      <dgm:prSet presAssocID="{BDC32D87-4C00-4B92-A5A3-4773CB28D671}" presName="textRepeatNode" presStyleLbl="alignNode1" presStyleIdx="5" presStyleCnt="6">
        <dgm:presLayoutVars>
          <dgm:chMax val="0"/>
          <dgm:chPref val="0"/>
          <dgm:bulletEnabled val="1"/>
        </dgm:presLayoutVars>
      </dgm:prSet>
      <dgm:spPr/>
      <dgm:t>
        <a:bodyPr/>
        <a:lstStyle/>
        <a:p>
          <a:endParaRPr lang="it-IT"/>
        </a:p>
      </dgm:t>
    </dgm:pt>
    <dgm:pt modelId="{D372685F-1FDC-4478-BF0D-F4AFCE72604E}" type="pres">
      <dgm:prSet presAssocID="{BDC32D87-4C00-4B92-A5A3-4773CB28D671}" presName="textaccent6" presStyleCnt="0"/>
      <dgm:spPr/>
    </dgm:pt>
    <dgm:pt modelId="{1B219783-AB55-4C6E-88C7-7AE3D8E33D86}" type="pres">
      <dgm:prSet presAssocID="{BDC32D87-4C00-4B92-A5A3-4773CB28D671}" presName="accentRepeatNode" presStyleLbl="solidAlignAcc1" presStyleIdx="10" presStyleCnt="12"/>
      <dgm:spPr/>
    </dgm:pt>
    <dgm:pt modelId="{CF2EF0DF-13D4-4858-B013-FD0F857FC819}" type="pres">
      <dgm:prSet presAssocID="{7D73F4ED-ABC2-40DC-8654-03C4C7BCAE04}" presName="image6" presStyleCnt="0"/>
      <dgm:spPr/>
    </dgm:pt>
    <dgm:pt modelId="{AAB6C4E6-D8D6-4147-B44B-765B8E21637C}" type="pres">
      <dgm:prSet presAssocID="{7D73F4ED-ABC2-40DC-8654-03C4C7BCAE04}" presName="imageRepeatNode" presStyleLbl="alignAcc1" presStyleIdx="5" presStyleCnt="6"/>
      <dgm:spPr/>
      <dgm:t>
        <a:bodyPr/>
        <a:lstStyle/>
        <a:p>
          <a:endParaRPr lang="it-IT"/>
        </a:p>
      </dgm:t>
    </dgm:pt>
    <dgm:pt modelId="{9CFEAB05-97C7-444B-A4B4-E65C661EECCF}" type="pres">
      <dgm:prSet presAssocID="{7D73F4ED-ABC2-40DC-8654-03C4C7BCAE04}" presName="imageaccent6" presStyleCnt="0"/>
      <dgm:spPr/>
    </dgm:pt>
    <dgm:pt modelId="{FD519304-2409-4432-A4BD-F82EFCF43DA3}" type="pres">
      <dgm:prSet presAssocID="{7D73F4ED-ABC2-40DC-8654-03C4C7BCAE04}" presName="accentRepeatNode" presStyleLbl="solidAlignAcc1" presStyleIdx="11" presStyleCnt="12"/>
      <dgm:spPr/>
    </dgm:pt>
  </dgm:ptLst>
  <dgm:cxnLst>
    <dgm:cxn modelId="{FC7CB0F1-F19D-4AAF-863E-2DC3645F8A39}" type="presOf" srcId="{7F017995-B435-439A-ACF8-98083EEA09C2}" destId="{65D635E6-3353-4FFA-B81F-4C8C1B16BFC5}" srcOrd="0" destOrd="0" presId="urn:microsoft.com/office/officeart/2008/layout/HexagonCluster"/>
    <dgm:cxn modelId="{2AE4E7E7-B755-48FD-9D40-15DAF995FA68}" type="presOf" srcId="{1F960ED9-B660-4987-97D6-C45DD705E0A9}" destId="{3821731D-858A-4A0B-97F7-8162A4D5F8DF}" srcOrd="0" destOrd="0" presId="urn:microsoft.com/office/officeart/2008/layout/HexagonCluster"/>
    <dgm:cxn modelId="{4ADD6A97-09FA-4102-9BA0-A1DAC0A7B53F}" srcId="{EB849F5F-A536-449E-8B36-805889FE5173}" destId="{A4D50AC4-AFB5-451C-BE45-10129E178FF5}" srcOrd="1" destOrd="0" parTransId="{8BE96832-05B0-41C4-A8A9-07B294C8F5F7}" sibTransId="{1A3F2C9D-B185-4FAC-B00A-E5C248D9ADEF}"/>
    <dgm:cxn modelId="{147443A4-7B93-4CD7-B599-AD042B2DD8AD}" srcId="{EB849F5F-A536-449E-8B36-805889FE5173}" destId="{3871EDF3-524B-4B8D-9BFB-05F033F224A2}" srcOrd="4" destOrd="0" parTransId="{42B0E88D-155A-4FBB-8F10-D8BC01B9FAEE}" sibTransId="{6D897473-A958-44CE-AD1B-6FD73F5DB483}"/>
    <dgm:cxn modelId="{FC244970-1D21-4F3A-B2AF-4992B497CAEB}" srcId="{EB849F5F-A536-449E-8B36-805889FE5173}" destId="{BDC32D87-4C00-4B92-A5A3-4773CB28D671}" srcOrd="5" destOrd="0" parTransId="{0C55F945-D976-4719-BF24-0953BA373575}" sibTransId="{7D73F4ED-ABC2-40DC-8654-03C4C7BCAE04}"/>
    <dgm:cxn modelId="{5E58784C-0CBC-4877-907C-1C38A8462203}" srcId="{EB849F5F-A536-449E-8B36-805889FE5173}" destId="{A808DA38-6524-4096-9454-15C9AFC4575E}" srcOrd="0" destOrd="0" parTransId="{F7A5D2C9-2AAC-47F5-9407-BD97EF40AC38}" sibTransId="{1F960ED9-B660-4987-97D6-C45DD705E0A9}"/>
    <dgm:cxn modelId="{28EDB04C-6D6C-4FF9-8D51-EF261B2217CC}" type="presOf" srcId="{8FA276B4-6892-479B-8816-D40150DEAC80}" destId="{D337FF62-F1D7-49B0-91C2-4B4A7534321F}" srcOrd="0" destOrd="0" presId="urn:microsoft.com/office/officeart/2008/layout/HexagonCluster"/>
    <dgm:cxn modelId="{DA66096D-4296-450F-855B-96B1EFE8517B}" srcId="{EB849F5F-A536-449E-8B36-805889FE5173}" destId="{8FA276B4-6892-479B-8816-D40150DEAC80}" srcOrd="3" destOrd="0" parTransId="{D6191E37-6ED5-44D1-AC52-B3567DE27DF9}" sibTransId="{E5C4B070-F7C3-4624-8299-93ECAD64A38A}"/>
    <dgm:cxn modelId="{74CCE8F8-2807-4D18-8266-E173E847B4A5}" type="presOf" srcId="{A808DA38-6524-4096-9454-15C9AFC4575E}" destId="{12BB87F5-0973-4991-AE77-0BD214DEE972}" srcOrd="0" destOrd="0" presId="urn:microsoft.com/office/officeart/2008/layout/HexagonCluster"/>
    <dgm:cxn modelId="{0DA0233A-54E6-4AB3-BAF9-7316E3E76519}" type="presOf" srcId="{1A3F2C9D-B185-4FAC-B00A-E5C248D9ADEF}" destId="{68FBC258-2147-4E70-A9F4-8811ACEA506A}" srcOrd="0" destOrd="0" presId="urn:microsoft.com/office/officeart/2008/layout/HexagonCluster"/>
    <dgm:cxn modelId="{08DF0491-5DEE-42A6-8D37-7690E26EBBCA}" srcId="{EB849F5F-A536-449E-8B36-805889FE5173}" destId="{7F017995-B435-439A-ACF8-98083EEA09C2}" srcOrd="2" destOrd="0" parTransId="{92674F6E-CC16-4869-BE95-FF6036F72B13}" sibTransId="{6CA7202B-1673-411C-80B6-B4674623F679}"/>
    <dgm:cxn modelId="{E502725F-5871-4D0B-84EF-5CAD637A173A}" type="presOf" srcId="{E5C4B070-F7C3-4624-8299-93ECAD64A38A}" destId="{685B3E32-3C3F-4BC3-886F-B9212B9664B0}" srcOrd="0" destOrd="0" presId="urn:microsoft.com/office/officeart/2008/layout/HexagonCluster"/>
    <dgm:cxn modelId="{27C0E618-92A3-418D-A5C5-AB0C3C9A882C}" type="presOf" srcId="{A4D50AC4-AFB5-451C-BE45-10129E178FF5}" destId="{73B138D4-9890-4702-A64E-E3A727A3206C}" srcOrd="0" destOrd="0" presId="urn:microsoft.com/office/officeart/2008/layout/HexagonCluster"/>
    <dgm:cxn modelId="{21E54486-51AC-4CE9-81E4-07B5DA3BF158}" type="presOf" srcId="{6CA7202B-1673-411C-80B6-B4674623F679}" destId="{ABCA650D-C78E-4CB0-8173-C243AF098653}" srcOrd="0" destOrd="0" presId="urn:microsoft.com/office/officeart/2008/layout/HexagonCluster"/>
    <dgm:cxn modelId="{402166A5-697F-40C2-8847-D421315D0CFB}" type="presOf" srcId="{3871EDF3-524B-4B8D-9BFB-05F033F224A2}" destId="{E2CF52D0-2253-40DE-B179-2143833E3220}" srcOrd="0" destOrd="0" presId="urn:microsoft.com/office/officeart/2008/layout/HexagonCluster"/>
    <dgm:cxn modelId="{6AB9768C-7493-40B0-B086-3F17A38D73D2}" type="presOf" srcId="{EB849F5F-A536-449E-8B36-805889FE5173}" destId="{97AF5EEF-DE04-429A-BC01-544BCEE3BE3D}" srcOrd="0" destOrd="0" presId="urn:microsoft.com/office/officeart/2008/layout/HexagonCluster"/>
    <dgm:cxn modelId="{3842E721-28AD-444B-AA0A-DE22AE7C771A}" type="presOf" srcId="{7D73F4ED-ABC2-40DC-8654-03C4C7BCAE04}" destId="{AAB6C4E6-D8D6-4147-B44B-765B8E21637C}" srcOrd="0" destOrd="0" presId="urn:microsoft.com/office/officeart/2008/layout/HexagonCluster"/>
    <dgm:cxn modelId="{9C245717-BC7B-40A3-B630-6877E36629BA}" type="presOf" srcId="{BDC32D87-4C00-4B92-A5A3-4773CB28D671}" destId="{9DA3C631-E783-4715-BD64-CBBBF35D6D09}" srcOrd="0" destOrd="0" presId="urn:microsoft.com/office/officeart/2008/layout/HexagonCluster"/>
    <dgm:cxn modelId="{26142EE5-6C39-444D-89BB-C8A4BFACD8C9}" type="presOf" srcId="{6D897473-A958-44CE-AD1B-6FD73F5DB483}" destId="{F3F80BFB-74BC-45F7-9014-991347A992AC}" srcOrd="0" destOrd="0" presId="urn:microsoft.com/office/officeart/2008/layout/HexagonCluster"/>
    <dgm:cxn modelId="{C9ADFCF3-15A3-468B-A2FE-FB698914417E}" type="presParOf" srcId="{97AF5EEF-DE04-429A-BC01-544BCEE3BE3D}" destId="{735D5269-0454-4E58-AB90-0252805F0B75}" srcOrd="0" destOrd="0" presId="urn:microsoft.com/office/officeart/2008/layout/HexagonCluster"/>
    <dgm:cxn modelId="{8051B413-3B2C-4DCD-961C-F8F8289C47C1}" type="presParOf" srcId="{735D5269-0454-4E58-AB90-0252805F0B75}" destId="{12BB87F5-0973-4991-AE77-0BD214DEE972}" srcOrd="0" destOrd="0" presId="urn:microsoft.com/office/officeart/2008/layout/HexagonCluster"/>
    <dgm:cxn modelId="{BA36A9B2-0561-4BFD-A5A5-B1E00F42CE97}" type="presParOf" srcId="{97AF5EEF-DE04-429A-BC01-544BCEE3BE3D}" destId="{8A3CF440-F4D4-4CBF-96B2-0A2C91B83157}" srcOrd="1" destOrd="0" presId="urn:microsoft.com/office/officeart/2008/layout/HexagonCluster"/>
    <dgm:cxn modelId="{59ECB70F-66A0-42E6-A6C4-CB517E41C3E7}" type="presParOf" srcId="{8A3CF440-F4D4-4CBF-96B2-0A2C91B83157}" destId="{28CACFE9-680E-4E7A-A98E-65E1962C8FBA}" srcOrd="0" destOrd="0" presId="urn:microsoft.com/office/officeart/2008/layout/HexagonCluster"/>
    <dgm:cxn modelId="{3B90B436-6204-4AA4-BEC8-F8E4FF77D6FD}" type="presParOf" srcId="{97AF5EEF-DE04-429A-BC01-544BCEE3BE3D}" destId="{FF0A0DFE-647E-4DA1-B264-038FDE08D7E0}" srcOrd="2" destOrd="0" presId="urn:microsoft.com/office/officeart/2008/layout/HexagonCluster"/>
    <dgm:cxn modelId="{F477DABB-386D-4480-BF2D-44197659A2F2}" type="presParOf" srcId="{FF0A0DFE-647E-4DA1-B264-038FDE08D7E0}" destId="{3821731D-858A-4A0B-97F7-8162A4D5F8DF}" srcOrd="0" destOrd="0" presId="urn:microsoft.com/office/officeart/2008/layout/HexagonCluster"/>
    <dgm:cxn modelId="{F4A2EDCF-F9A1-465E-96C7-010F3E7933F2}" type="presParOf" srcId="{97AF5EEF-DE04-429A-BC01-544BCEE3BE3D}" destId="{88E1A9E1-4970-4D29-A79A-D025797F18F6}" srcOrd="3" destOrd="0" presId="urn:microsoft.com/office/officeart/2008/layout/HexagonCluster"/>
    <dgm:cxn modelId="{3FC2F237-F175-407D-AF80-4CD6F8C7C913}" type="presParOf" srcId="{88E1A9E1-4970-4D29-A79A-D025797F18F6}" destId="{65EAB394-0297-4085-A957-98676CC8840B}" srcOrd="0" destOrd="0" presId="urn:microsoft.com/office/officeart/2008/layout/HexagonCluster"/>
    <dgm:cxn modelId="{8C00B006-F847-450B-A133-46891C6B7B28}" type="presParOf" srcId="{97AF5EEF-DE04-429A-BC01-544BCEE3BE3D}" destId="{D5250A55-0EAB-477B-B9E6-877222D9F115}" srcOrd="4" destOrd="0" presId="urn:microsoft.com/office/officeart/2008/layout/HexagonCluster"/>
    <dgm:cxn modelId="{68EA2136-9974-492B-9AE8-ED4DFAFAF931}" type="presParOf" srcId="{D5250A55-0EAB-477B-B9E6-877222D9F115}" destId="{73B138D4-9890-4702-A64E-E3A727A3206C}" srcOrd="0" destOrd="0" presId="urn:microsoft.com/office/officeart/2008/layout/HexagonCluster"/>
    <dgm:cxn modelId="{17D8A359-663F-48E5-B083-4EA7CD2C30F2}" type="presParOf" srcId="{97AF5EEF-DE04-429A-BC01-544BCEE3BE3D}" destId="{FDBCE480-5FC5-429C-97AA-90FADEB19DA9}" srcOrd="5" destOrd="0" presId="urn:microsoft.com/office/officeart/2008/layout/HexagonCluster"/>
    <dgm:cxn modelId="{84C20E04-B521-402C-8CF2-D58588F50345}" type="presParOf" srcId="{FDBCE480-5FC5-429C-97AA-90FADEB19DA9}" destId="{5E7A36EB-458E-4122-95C5-9C0FC5B81450}" srcOrd="0" destOrd="0" presId="urn:microsoft.com/office/officeart/2008/layout/HexagonCluster"/>
    <dgm:cxn modelId="{AC2BFECC-896A-438C-BD66-8A4202E50FD3}" type="presParOf" srcId="{97AF5EEF-DE04-429A-BC01-544BCEE3BE3D}" destId="{C089E5D7-7B87-4E41-A6EA-D750183E87FB}" srcOrd="6" destOrd="0" presId="urn:microsoft.com/office/officeart/2008/layout/HexagonCluster"/>
    <dgm:cxn modelId="{2321722F-45A8-4149-8F44-659E3143ED5B}" type="presParOf" srcId="{C089E5D7-7B87-4E41-A6EA-D750183E87FB}" destId="{68FBC258-2147-4E70-A9F4-8811ACEA506A}" srcOrd="0" destOrd="0" presId="urn:microsoft.com/office/officeart/2008/layout/HexagonCluster"/>
    <dgm:cxn modelId="{3FD27AD0-4BBF-44AE-8D10-9F738BB53F39}" type="presParOf" srcId="{97AF5EEF-DE04-429A-BC01-544BCEE3BE3D}" destId="{F6D03359-888C-4783-8125-035AA426EB5E}" srcOrd="7" destOrd="0" presId="urn:microsoft.com/office/officeart/2008/layout/HexagonCluster"/>
    <dgm:cxn modelId="{48D137D0-C821-443C-81ED-0FF7E0CF7E2A}" type="presParOf" srcId="{F6D03359-888C-4783-8125-035AA426EB5E}" destId="{06D02157-859A-4CF6-8650-0D7A43C39C30}" srcOrd="0" destOrd="0" presId="urn:microsoft.com/office/officeart/2008/layout/HexagonCluster"/>
    <dgm:cxn modelId="{9677C4DA-A58C-440D-860C-7CE4EA4E5B6C}" type="presParOf" srcId="{97AF5EEF-DE04-429A-BC01-544BCEE3BE3D}" destId="{A4851499-5E1D-4BCA-AE1F-62E23E24F67A}" srcOrd="8" destOrd="0" presId="urn:microsoft.com/office/officeart/2008/layout/HexagonCluster"/>
    <dgm:cxn modelId="{D412569F-DE99-4496-B7B9-B57D85C3BFCC}" type="presParOf" srcId="{A4851499-5E1D-4BCA-AE1F-62E23E24F67A}" destId="{65D635E6-3353-4FFA-B81F-4C8C1B16BFC5}" srcOrd="0" destOrd="0" presId="urn:microsoft.com/office/officeart/2008/layout/HexagonCluster"/>
    <dgm:cxn modelId="{5A9F2E80-7B3E-4C09-B4C6-0656D39BEE29}" type="presParOf" srcId="{97AF5EEF-DE04-429A-BC01-544BCEE3BE3D}" destId="{FE694B6E-A640-4EBF-935D-B157F1F564E6}" srcOrd="9" destOrd="0" presId="urn:microsoft.com/office/officeart/2008/layout/HexagonCluster"/>
    <dgm:cxn modelId="{CFAAC634-06C2-4299-854C-02D6BC263CD5}" type="presParOf" srcId="{FE694B6E-A640-4EBF-935D-B157F1F564E6}" destId="{44A87CCE-CFC1-48E5-944B-D3BD04211CD2}" srcOrd="0" destOrd="0" presId="urn:microsoft.com/office/officeart/2008/layout/HexagonCluster"/>
    <dgm:cxn modelId="{6C039BC0-6EEA-420C-8ECE-A5B15E84663D}" type="presParOf" srcId="{97AF5EEF-DE04-429A-BC01-544BCEE3BE3D}" destId="{A2DAAD7E-FE35-428F-B271-7BCCE9573FA1}" srcOrd="10" destOrd="0" presId="urn:microsoft.com/office/officeart/2008/layout/HexagonCluster"/>
    <dgm:cxn modelId="{464DEF7E-5DD6-4849-B950-E3DC8AA45086}" type="presParOf" srcId="{A2DAAD7E-FE35-428F-B271-7BCCE9573FA1}" destId="{ABCA650D-C78E-4CB0-8173-C243AF098653}" srcOrd="0" destOrd="0" presId="urn:microsoft.com/office/officeart/2008/layout/HexagonCluster"/>
    <dgm:cxn modelId="{14C7BA14-9AB5-42B4-885D-B178BC966A96}" type="presParOf" srcId="{97AF5EEF-DE04-429A-BC01-544BCEE3BE3D}" destId="{353F495A-DF0D-478D-8602-3A4EB400A6F3}" srcOrd="11" destOrd="0" presId="urn:microsoft.com/office/officeart/2008/layout/HexagonCluster"/>
    <dgm:cxn modelId="{252B9401-536F-40B0-945F-C5C7A54D7E2C}" type="presParOf" srcId="{353F495A-DF0D-478D-8602-3A4EB400A6F3}" destId="{F0EC1EC4-9CF1-4FD3-AFF8-961A29D3A7F3}" srcOrd="0" destOrd="0" presId="urn:microsoft.com/office/officeart/2008/layout/HexagonCluster"/>
    <dgm:cxn modelId="{A930A7BB-91A1-4E75-996D-F5E440CF6E3D}" type="presParOf" srcId="{97AF5EEF-DE04-429A-BC01-544BCEE3BE3D}" destId="{043F0FA9-C81C-4C82-973E-8A0260162AC7}" srcOrd="12" destOrd="0" presId="urn:microsoft.com/office/officeart/2008/layout/HexagonCluster"/>
    <dgm:cxn modelId="{8652DBB5-DB36-4493-9454-13299179206C}" type="presParOf" srcId="{043F0FA9-C81C-4C82-973E-8A0260162AC7}" destId="{D337FF62-F1D7-49B0-91C2-4B4A7534321F}" srcOrd="0" destOrd="0" presId="urn:microsoft.com/office/officeart/2008/layout/HexagonCluster"/>
    <dgm:cxn modelId="{9B493DC5-84C4-4A2D-BC1C-1B5CAA47BE81}" type="presParOf" srcId="{97AF5EEF-DE04-429A-BC01-544BCEE3BE3D}" destId="{A5531DAD-7087-4692-8471-AE5BF1553745}" srcOrd="13" destOrd="0" presId="urn:microsoft.com/office/officeart/2008/layout/HexagonCluster"/>
    <dgm:cxn modelId="{74B8541B-2CDA-4EE8-AD0C-91AB7F1D287E}" type="presParOf" srcId="{A5531DAD-7087-4692-8471-AE5BF1553745}" destId="{00056C4C-29A4-4F64-933A-335B02E2FD4F}" srcOrd="0" destOrd="0" presId="urn:microsoft.com/office/officeart/2008/layout/HexagonCluster"/>
    <dgm:cxn modelId="{4E304845-59F8-4480-A7AD-16BB6871C639}" type="presParOf" srcId="{97AF5EEF-DE04-429A-BC01-544BCEE3BE3D}" destId="{4EE7638B-3814-4E4E-A668-CAE1B02D77AD}" srcOrd="14" destOrd="0" presId="urn:microsoft.com/office/officeart/2008/layout/HexagonCluster"/>
    <dgm:cxn modelId="{F647E8D4-14EB-4F41-8E8F-FD5D547E48E1}" type="presParOf" srcId="{4EE7638B-3814-4E4E-A668-CAE1B02D77AD}" destId="{685B3E32-3C3F-4BC3-886F-B9212B9664B0}" srcOrd="0" destOrd="0" presId="urn:microsoft.com/office/officeart/2008/layout/HexagonCluster"/>
    <dgm:cxn modelId="{C420E1F3-FABC-4B47-B74F-ECC7661DD61A}" type="presParOf" srcId="{97AF5EEF-DE04-429A-BC01-544BCEE3BE3D}" destId="{FC8F227A-9395-4420-9964-9BCCCF403B0F}" srcOrd="15" destOrd="0" presId="urn:microsoft.com/office/officeart/2008/layout/HexagonCluster"/>
    <dgm:cxn modelId="{D9B1A54E-7672-4816-B726-179CB4622717}" type="presParOf" srcId="{FC8F227A-9395-4420-9964-9BCCCF403B0F}" destId="{A4EAF0CE-C5C6-4634-BBE9-9A188B0EB727}" srcOrd="0" destOrd="0" presId="urn:microsoft.com/office/officeart/2008/layout/HexagonCluster"/>
    <dgm:cxn modelId="{FEBD2E65-C4EB-463E-97DE-3562C9FD191D}" type="presParOf" srcId="{97AF5EEF-DE04-429A-BC01-544BCEE3BE3D}" destId="{2B1D06E8-FFAB-4071-B664-19DC41164C58}" srcOrd="16" destOrd="0" presId="urn:microsoft.com/office/officeart/2008/layout/HexagonCluster"/>
    <dgm:cxn modelId="{77A11570-AB72-4252-83B7-30864329901E}" type="presParOf" srcId="{2B1D06E8-FFAB-4071-B664-19DC41164C58}" destId="{E2CF52D0-2253-40DE-B179-2143833E3220}" srcOrd="0" destOrd="0" presId="urn:microsoft.com/office/officeart/2008/layout/HexagonCluster"/>
    <dgm:cxn modelId="{9A65F5C9-C73A-4C01-8FB4-3B984562FC52}" type="presParOf" srcId="{97AF5EEF-DE04-429A-BC01-544BCEE3BE3D}" destId="{6E5A0475-6E9A-4A1A-9723-AA55862AEE9F}" srcOrd="17" destOrd="0" presId="urn:microsoft.com/office/officeart/2008/layout/HexagonCluster"/>
    <dgm:cxn modelId="{0B433701-572C-43DF-8F82-9FF97A68A914}" type="presParOf" srcId="{6E5A0475-6E9A-4A1A-9723-AA55862AEE9F}" destId="{E664963D-6CA4-47C6-91DD-B0E435DCD14D}" srcOrd="0" destOrd="0" presId="urn:microsoft.com/office/officeart/2008/layout/HexagonCluster"/>
    <dgm:cxn modelId="{8262FE18-3AE7-48E4-97E6-769096FCD126}" type="presParOf" srcId="{97AF5EEF-DE04-429A-BC01-544BCEE3BE3D}" destId="{08AF2A8F-37A6-4948-9735-38B26BCA3FB1}" srcOrd="18" destOrd="0" presId="urn:microsoft.com/office/officeart/2008/layout/HexagonCluster"/>
    <dgm:cxn modelId="{B9AD185D-6AF4-45F0-94A2-8BA39CCC5C60}" type="presParOf" srcId="{08AF2A8F-37A6-4948-9735-38B26BCA3FB1}" destId="{F3F80BFB-74BC-45F7-9014-991347A992AC}" srcOrd="0" destOrd="0" presId="urn:microsoft.com/office/officeart/2008/layout/HexagonCluster"/>
    <dgm:cxn modelId="{1218C5A7-139A-4B40-871D-8E65FE91E958}" type="presParOf" srcId="{97AF5EEF-DE04-429A-BC01-544BCEE3BE3D}" destId="{6339BEF9-B1E9-412A-A833-1E91C71A9E32}" srcOrd="19" destOrd="0" presId="urn:microsoft.com/office/officeart/2008/layout/HexagonCluster"/>
    <dgm:cxn modelId="{0724B492-9489-4784-9EF1-521D5D5D38FF}" type="presParOf" srcId="{6339BEF9-B1E9-412A-A833-1E91C71A9E32}" destId="{BF0CF61E-D6A8-4243-B224-6FC63A2A6A3E}" srcOrd="0" destOrd="0" presId="urn:microsoft.com/office/officeart/2008/layout/HexagonCluster"/>
    <dgm:cxn modelId="{ECBDBFF9-DC15-437B-82E4-DD85B9C9547C}" type="presParOf" srcId="{97AF5EEF-DE04-429A-BC01-544BCEE3BE3D}" destId="{B8F876BC-5EDB-4962-833D-935F6A95CD9A}" srcOrd="20" destOrd="0" presId="urn:microsoft.com/office/officeart/2008/layout/HexagonCluster"/>
    <dgm:cxn modelId="{9A1F4804-8FA6-4E68-BA2E-2E9FD64E3488}" type="presParOf" srcId="{B8F876BC-5EDB-4962-833D-935F6A95CD9A}" destId="{9DA3C631-E783-4715-BD64-CBBBF35D6D09}" srcOrd="0" destOrd="0" presId="urn:microsoft.com/office/officeart/2008/layout/HexagonCluster"/>
    <dgm:cxn modelId="{CEF36588-C199-4597-8859-58351A759F26}" type="presParOf" srcId="{97AF5EEF-DE04-429A-BC01-544BCEE3BE3D}" destId="{D372685F-1FDC-4478-BF0D-F4AFCE72604E}" srcOrd="21" destOrd="0" presId="urn:microsoft.com/office/officeart/2008/layout/HexagonCluster"/>
    <dgm:cxn modelId="{384992EF-A1D7-4CD7-B376-514A82D9AC70}" type="presParOf" srcId="{D372685F-1FDC-4478-BF0D-F4AFCE72604E}" destId="{1B219783-AB55-4C6E-88C7-7AE3D8E33D86}" srcOrd="0" destOrd="0" presId="urn:microsoft.com/office/officeart/2008/layout/HexagonCluster"/>
    <dgm:cxn modelId="{F1B715DE-82F6-49E3-A99F-8A9522958A01}" type="presParOf" srcId="{97AF5EEF-DE04-429A-BC01-544BCEE3BE3D}" destId="{CF2EF0DF-13D4-4858-B013-FD0F857FC819}" srcOrd="22" destOrd="0" presId="urn:microsoft.com/office/officeart/2008/layout/HexagonCluster"/>
    <dgm:cxn modelId="{53A4E132-7CA4-418B-885A-86DFDFE15628}" type="presParOf" srcId="{CF2EF0DF-13D4-4858-B013-FD0F857FC819}" destId="{AAB6C4E6-D8D6-4147-B44B-765B8E21637C}" srcOrd="0" destOrd="0" presId="urn:microsoft.com/office/officeart/2008/layout/HexagonCluster"/>
    <dgm:cxn modelId="{1128D0CD-A0FA-4EE0-9633-3BE5E36431A7}" type="presParOf" srcId="{97AF5EEF-DE04-429A-BC01-544BCEE3BE3D}" destId="{9CFEAB05-97C7-444B-A4B4-E65C661EECCF}" srcOrd="23" destOrd="0" presId="urn:microsoft.com/office/officeart/2008/layout/HexagonCluster"/>
    <dgm:cxn modelId="{AC56E270-D495-43F1-9772-C26D4119C1F2}" type="presParOf" srcId="{9CFEAB05-97C7-444B-A4B4-E65C661EECCF}" destId="{FD519304-2409-4432-A4BD-F82EFCF43DA3}" srcOrd="0" destOrd="0" presId="urn:microsoft.com/office/officeart/2008/layout/Hexagon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7159F-B4C7-4A0F-915D-4E21559B850D}">
      <dsp:nvSpPr>
        <dsp:cNvPr id="0" name=""/>
        <dsp:cNvSpPr/>
      </dsp:nvSpPr>
      <dsp:spPr>
        <a:xfrm rot="10800000">
          <a:off x="1050803" y="1691"/>
          <a:ext cx="2921004" cy="1260245"/>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55733" tIns="72390" rIns="135128" bIns="72390" numCol="1" spcCol="1270" anchor="ctr" anchorCtr="0">
          <a:noAutofit/>
        </a:bodyPr>
        <a:lstStyle/>
        <a:p>
          <a:pPr lvl="0" algn="ctr" defTabSz="844550">
            <a:lnSpc>
              <a:spcPct val="90000"/>
            </a:lnSpc>
            <a:spcBef>
              <a:spcPct val="0"/>
            </a:spcBef>
            <a:spcAft>
              <a:spcPct val="35000"/>
            </a:spcAft>
          </a:pPr>
          <a:r>
            <a:rPr lang="it-IT" sz="1900" kern="1200" dirty="0" smtClean="0"/>
            <a:t>Fondi Paritetici Interprofessionali</a:t>
          </a:r>
          <a:endParaRPr lang="it-IT" sz="1900" kern="1200" dirty="0"/>
        </a:p>
      </dsp:txBody>
      <dsp:txXfrm rot="10800000">
        <a:off x="1365864" y="1691"/>
        <a:ext cx="2605943" cy="1260245"/>
      </dsp:txXfrm>
    </dsp:sp>
    <dsp:sp modelId="{23B69E21-8FBD-40B9-9C34-8076F6B09E3B}">
      <dsp:nvSpPr>
        <dsp:cNvPr id="0" name=""/>
        <dsp:cNvSpPr/>
      </dsp:nvSpPr>
      <dsp:spPr>
        <a:xfrm>
          <a:off x="420680" y="1691"/>
          <a:ext cx="1260245" cy="1260245"/>
        </a:xfrm>
        <a:prstGeom prst="ellipse">
          <a:avLst/>
        </a:prstGeom>
        <a:blipFill>
          <a:blip xmlns:r="http://schemas.openxmlformats.org/officeDocument/2006/relationships" r:embed="rId1" cstate="prin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43F408A-62A9-47A1-B4F9-33008A216DF2}">
      <dsp:nvSpPr>
        <dsp:cNvPr id="0" name=""/>
        <dsp:cNvSpPr/>
      </dsp:nvSpPr>
      <dsp:spPr>
        <a:xfrm rot="10800000">
          <a:off x="1050803" y="1638129"/>
          <a:ext cx="2921004" cy="1260245"/>
        </a:xfrm>
        <a:prstGeom prst="homePlate">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55733" tIns="72390" rIns="135128" bIns="72390" numCol="1" spcCol="1270" anchor="ctr" anchorCtr="0">
          <a:noAutofit/>
        </a:bodyPr>
        <a:lstStyle/>
        <a:p>
          <a:pPr lvl="0" algn="ctr" defTabSz="844550">
            <a:lnSpc>
              <a:spcPct val="90000"/>
            </a:lnSpc>
            <a:spcBef>
              <a:spcPct val="0"/>
            </a:spcBef>
            <a:spcAft>
              <a:spcPct val="35000"/>
            </a:spcAft>
          </a:pPr>
          <a:r>
            <a:rPr lang="it-IT" sz="1900" kern="1200" dirty="0" smtClean="0"/>
            <a:t>Enti Bilaterali</a:t>
          </a:r>
          <a:endParaRPr lang="it-IT" sz="1900" kern="1200" dirty="0"/>
        </a:p>
      </dsp:txBody>
      <dsp:txXfrm rot="10800000">
        <a:off x="1365864" y="1638129"/>
        <a:ext cx="2605943" cy="1260245"/>
      </dsp:txXfrm>
    </dsp:sp>
    <dsp:sp modelId="{646F3247-EB3B-4BA5-860B-8CDF77A48DBD}">
      <dsp:nvSpPr>
        <dsp:cNvPr id="0" name=""/>
        <dsp:cNvSpPr/>
      </dsp:nvSpPr>
      <dsp:spPr>
        <a:xfrm>
          <a:off x="420680" y="1638129"/>
          <a:ext cx="1260245" cy="1260245"/>
        </a:xfrm>
        <a:prstGeom prst="ellipse">
          <a:avLst/>
        </a:prstGeom>
        <a:blipFill>
          <a:blip xmlns:r="http://schemas.openxmlformats.org/officeDocument/2006/relationships" r:embed="rId2" cstate="print">
            <a:extLst/>
          </a:blip>
          <a:srcRect/>
          <a:stretch>
            <a:fillRect l="-21000" r="-21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41242E5-B9E7-4360-8C56-268BA1C17E5C}">
      <dsp:nvSpPr>
        <dsp:cNvPr id="0" name=""/>
        <dsp:cNvSpPr/>
      </dsp:nvSpPr>
      <dsp:spPr>
        <a:xfrm rot="10800000">
          <a:off x="1050803" y="3274567"/>
          <a:ext cx="2921004" cy="1260245"/>
        </a:xfrm>
        <a:prstGeom prst="homePlate">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55733" tIns="72390" rIns="135128" bIns="72390" numCol="1" spcCol="1270" anchor="ctr" anchorCtr="0">
          <a:noAutofit/>
        </a:bodyPr>
        <a:lstStyle/>
        <a:p>
          <a:pPr lvl="0" algn="ctr" defTabSz="844550">
            <a:lnSpc>
              <a:spcPct val="90000"/>
            </a:lnSpc>
            <a:spcBef>
              <a:spcPct val="0"/>
            </a:spcBef>
            <a:spcAft>
              <a:spcPct val="35000"/>
            </a:spcAft>
          </a:pPr>
          <a:r>
            <a:rPr lang="it-IT" sz="1900" kern="1200" dirty="0" smtClean="0"/>
            <a:t>Legge 236 </a:t>
          </a:r>
        </a:p>
        <a:p>
          <a:pPr lvl="0" algn="ctr" defTabSz="844550">
            <a:lnSpc>
              <a:spcPct val="90000"/>
            </a:lnSpc>
            <a:spcBef>
              <a:spcPct val="0"/>
            </a:spcBef>
            <a:spcAft>
              <a:spcPct val="35000"/>
            </a:spcAft>
          </a:pPr>
          <a:r>
            <a:rPr lang="it-IT" sz="1900" kern="1200" dirty="0" smtClean="0"/>
            <a:t>Regione Lombardia</a:t>
          </a:r>
          <a:endParaRPr lang="it-IT" sz="1900" kern="1200" dirty="0"/>
        </a:p>
      </dsp:txBody>
      <dsp:txXfrm rot="10800000">
        <a:off x="1365864" y="3274567"/>
        <a:ext cx="2605943" cy="1260245"/>
      </dsp:txXfrm>
    </dsp:sp>
    <dsp:sp modelId="{6FAB6CA7-8A54-4DF1-87E6-3631D84D4E33}">
      <dsp:nvSpPr>
        <dsp:cNvPr id="0" name=""/>
        <dsp:cNvSpPr/>
      </dsp:nvSpPr>
      <dsp:spPr>
        <a:xfrm>
          <a:off x="420680" y="3274567"/>
          <a:ext cx="1260245" cy="1260245"/>
        </a:xfrm>
        <a:prstGeom prst="ellipse">
          <a:avLst/>
        </a:prstGeom>
        <a:blipFill>
          <a:blip xmlns:r="http://schemas.openxmlformats.org/officeDocument/2006/relationships" r:embed="rId3" cstate="prin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F325F-0611-4572-911B-EC94A681999E}">
      <dsp:nvSpPr>
        <dsp:cNvPr id="0" name=""/>
        <dsp:cNvSpPr/>
      </dsp:nvSpPr>
      <dsp:spPr>
        <a:xfrm>
          <a:off x="0" y="2225875"/>
          <a:ext cx="4046804" cy="36517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Gestione rendicontazione</a:t>
          </a:r>
          <a:endParaRPr lang="it-IT" sz="2000" b="1" kern="1200" dirty="0">
            <a:solidFill>
              <a:schemeClr val="tx1"/>
            </a:solidFill>
          </a:endParaRPr>
        </a:p>
      </dsp:txBody>
      <dsp:txXfrm>
        <a:off x="0" y="2225875"/>
        <a:ext cx="4046804" cy="365173"/>
      </dsp:txXfrm>
    </dsp:sp>
    <dsp:sp modelId="{F38F0859-6219-4917-A82F-F28E7E5DAFFD}">
      <dsp:nvSpPr>
        <dsp:cNvPr id="0" name=""/>
        <dsp:cNvSpPr/>
      </dsp:nvSpPr>
      <dsp:spPr>
        <a:xfrm rot="10800000">
          <a:off x="0" y="1669716"/>
          <a:ext cx="4046804" cy="561636"/>
        </a:xfrm>
        <a:prstGeom prst="upArrowCallout">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Assistenza in itinere</a:t>
          </a:r>
          <a:endParaRPr lang="it-IT" sz="2000" b="1" kern="1200" dirty="0">
            <a:solidFill>
              <a:schemeClr val="tx1"/>
            </a:solidFill>
          </a:endParaRPr>
        </a:p>
      </dsp:txBody>
      <dsp:txXfrm rot="10800000">
        <a:off x="0" y="1669716"/>
        <a:ext cx="4046804" cy="364934"/>
      </dsp:txXfrm>
    </dsp:sp>
    <dsp:sp modelId="{3D62B3A5-92B9-4A85-A40D-B69693C1D63D}">
      <dsp:nvSpPr>
        <dsp:cNvPr id="0" name=""/>
        <dsp:cNvSpPr/>
      </dsp:nvSpPr>
      <dsp:spPr>
        <a:xfrm rot="10800000">
          <a:off x="0" y="1113557"/>
          <a:ext cx="4046804" cy="561636"/>
        </a:xfrm>
        <a:prstGeom prst="upArrowCallou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Assistenza richiesta finanziamento</a:t>
          </a:r>
          <a:endParaRPr lang="it-IT" sz="2000" b="1" kern="1200" dirty="0">
            <a:solidFill>
              <a:schemeClr val="tx1"/>
            </a:solidFill>
          </a:endParaRPr>
        </a:p>
      </dsp:txBody>
      <dsp:txXfrm rot="10800000">
        <a:off x="0" y="1113557"/>
        <a:ext cx="4046804" cy="364934"/>
      </dsp:txXfrm>
    </dsp:sp>
    <dsp:sp modelId="{240499EA-941D-4994-9603-0CF96A4B3A1B}">
      <dsp:nvSpPr>
        <dsp:cNvPr id="0" name=""/>
        <dsp:cNvSpPr/>
      </dsp:nvSpPr>
      <dsp:spPr>
        <a:xfrm rot="10800000">
          <a:off x="0" y="557398"/>
          <a:ext cx="4046804" cy="561636"/>
        </a:xfrm>
        <a:prstGeom prst="upArrowCallout">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Personalizzazione corsi</a:t>
          </a:r>
          <a:endParaRPr lang="it-IT" sz="2000" b="1" kern="1200" dirty="0">
            <a:solidFill>
              <a:schemeClr val="tx1"/>
            </a:solidFill>
          </a:endParaRPr>
        </a:p>
      </dsp:txBody>
      <dsp:txXfrm rot="10800000">
        <a:off x="0" y="557398"/>
        <a:ext cx="4046804" cy="364934"/>
      </dsp:txXfrm>
    </dsp:sp>
    <dsp:sp modelId="{980B67F5-E61F-453B-A6F0-EB7E03241E8E}">
      <dsp:nvSpPr>
        <dsp:cNvPr id="0" name=""/>
        <dsp:cNvSpPr/>
      </dsp:nvSpPr>
      <dsp:spPr>
        <a:xfrm rot="10800000">
          <a:off x="0" y="1239"/>
          <a:ext cx="4046804" cy="561636"/>
        </a:xfrm>
        <a:prstGeom prst="upArrowCallou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Collaborazione con l’azienda</a:t>
          </a:r>
          <a:endParaRPr lang="it-IT" sz="2000" b="1" kern="1200" dirty="0">
            <a:solidFill>
              <a:schemeClr val="tx1"/>
            </a:solidFill>
          </a:endParaRPr>
        </a:p>
      </dsp:txBody>
      <dsp:txXfrm rot="10800000">
        <a:off x="0" y="1239"/>
        <a:ext cx="4046804" cy="3649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B87F5-0973-4991-AE77-0BD214DEE972}">
      <dsp:nvSpPr>
        <dsp:cNvPr id="0" name=""/>
        <dsp:cNvSpPr/>
      </dsp:nvSpPr>
      <dsp:spPr>
        <a:xfrm>
          <a:off x="1067996" y="2404816"/>
          <a:ext cx="1527480" cy="1218063"/>
        </a:xfrm>
        <a:prstGeom prst="hexagon">
          <a:avLst>
            <a:gd name="adj" fmla="val 25000"/>
            <a:gd name="vf" fmla="val 115470"/>
          </a:avLst>
        </a:prstGeom>
        <a:solidFill>
          <a:schemeClr val="accent5">
            <a:hueOff val="0"/>
            <a:satOff val="0"/>
            <a:lumOff val="0"/>
            <a:alphaOff val="0"/>
          </a:schemeClr>
        </a:solidFill>
        <a:ln w="9525" cap="flat" cmpd="sng" algn="ctr">
          <a:solidFill>
            <a:schemeClr val="accent5">
              <a:hueOff val="0"/>
              <a:satOff val="0"/>
              <a:lumOff val="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smtClean="0">
              <a:solidFill>
                <a:schemeClr val="tx1"/>
              </a:solidFill>
            </a:rPr>
            <a:t>Comportamentale</a:t>
          </a:r>
          <a:endParaRPr lang="it-IT" sz="1000" b="1" kern="1200" dirty="0">
            <a:solidFill>
              <a:schemeClr val="tx1"/>
            </a:solidFill>
          </a:endParaRPr>
        </a:p>
      </dsp:txBody>
      <dsp:txXfrm>
        <a:off x="1296791" y="2587265"/>
        <a:ext cx="1069890" cy="853165"/>
      </dsp:txXfrm>
    </dsp:sp>
    <dsp:sp modelId="{28CACFE9-680E-4E7A-A98E-65E1962C8FBA}">
      <dsp:nvSpPr>
        <dsp:cNvPr id="0" name=""/>
        <dsp:cNvSpPr/>
      </dsp:nvSpPr>
      <dsp:spPr>
        <a:xfrm>
          <a:off x="1190700" y="2952806"/>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3821731D-858A-4A0B-97F7-8162A4D5F8DF}">
      <dsp:nvSpPr>
        <dsp:cNvPr id="0" name=""/>
        <dsp:cNvSpPr/>
      </dsp:nvSpPr>
      <dsp:spPr>
        <a:xfrm>
          <a:off x="0" y="1796742"/>
          <a:ext cx="1346319" cy="1156064"/>
        </a:xfrm>
        <a:prstGeom prst="hexagon">
          <a:avLst>
            <a:gd name="adj" fmla="val 25000"/>
            <a:gd name="vf" fmla="val 115470"/>
          </a:avLst>
        </a:prstGeom>
        <a:blipFill>
          <a:blip xmlns:r="http://schemas.openxmlformats.org/officeDocument/2006/relationships" r:embed="rId1">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4000" r="-14000"/>
          </a:stretch>
        </a:blipFill>
        <a:ln w="9525" cap="flat" cmpd="sng" algn="ctr">
          <a:solidFill>
            <a:schemeClr val="accent5">
              <a:hueOff val="0"/>
              <a:satOff val="0"/>
              <a:lumOff val="0"/>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65EAB394-0297-4085-A957-98676CC8840B}">
      <dsp:nvSpPr>
        <dsp:cNvPr id="0" name=""/>
        <dsp:cNvSpPr/>
      </dsp:nvSpPr>
      <dsp:spPr>
        <a:xfrm>
          <a:off x="922293" y="2799458"/>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903080"/>
              <a:satOff val="3619"/>
              <a:lumOff val="784"/>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73B138D4-9890-4702-A64E-E3A727A3206C}">
      <dsp:nvSpPr>
        <dsp:cNvPr id="0" name=""/>
        <dsp:cNvSpPr/>
      </dsp:nvSpPr>
      <dsp:spPr>
        <a:xfrm>
          <a:off x="2317154" y="1793392"/>
          <a:ext cx="1346319" cy="1156064"/>
        </a:xfrm>
        <a:prstGeom prst="hexagon">
          <a:avLst>
            <a:gd name="adj" fmla="val 25000"/>
            <a:gd name="vf" fmla="val 115470"/>
          </a:avLst>
        </a:prstGeom>
        <a:solidFill>
          <a:schemeClr val="accent5">
            <a:hueOff val="-1986775"/>
            <a:satOff val="7962"/>
            <a:lumOff val="1726"/>
            <a:alphaOff val="0"/>
          </a:schemeClr>
        </a:solidFill>
        <a:ln w="9525" cap="flat" cmpd="sng" algn="ctr">
          <a:solidFill>
            <a:schemeClr val="accent5">
              <a:hueOff val="-1986775"/>
              <a:satOff val="7962"/>
              <a:lumOff val="1726"/>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smtClean="0">
              <a:solidFill>
                <a:schemeClr val="tx1"/>
              </a:solidFill>
            </a:rPr>
            <a:t>Lingue</a:t>
          </a:r>
          <a:endParaRPr lang="it-IT" sz="1000" b="1" kern="1200" dirty="0">
            <a:solidFill>
              <a:schemeClr val="tx1"/>
            </a:solidFill>
          </a:endParaRPr>
        </a:p>
      </dsp:txBody>
      <dsp:txXfrm>
        <a:off x="2525686" y="1972455"/>
        <a:ext cx="929255" cy="797938"/>
      </dsp:txXfrm>
    </dsp:sp>
    <dsp:sp modelId="{5E7A36EB-458E-4122-95C5-9C0FC5B81450}">
      <dsp:nvSpPr>
        <dsp:cNvPr id="0" name=""/>
        <dsp:cNvSpPr/>
      </dsp:nvSpPr>
      <dsp:spPr>
        <a:xfrm>
          <a:off x="3243730" y="2793131"/>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1806159"/>
              <a:satOff val="7238"/>
              <a:lumOff val="1569"/>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68FBC258-2147-4E70-A9F4-8811ACEA506A}">
      <dsp:nvSpPr>
        <dsp:cNvPr id="0" name=""/>
        <dsp:cNvSpPr/>
      </dsp:nvSpPr>
      <dsp:spPr>
        <a:xfrm>
          <a:off x="3475017" y="2433582"/>
          <a:ext cx="1346319" cy="1156064"/>
        </a:xfrm>
        <a:prstGeom prst="hexagon">
          <a:avLst>
            <a:gd name="adj" fmla="val 25000"/>
            <a:gd name="vf" fmla="val 115470"/>
          </a:avLst>
        </a:prstGeom>
        <a:blipFill>
          <a:blip xmlns:r="http://schemas.openxmlformats.org/officeDocument/2006/relationships" r:embed="rId2">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t="-5000" b="-5000"/>
          </a:stretch>
        </a:blipFill>
        <a:ln w="9525" cap="flat" cmpd="sng" algn="ctr">
          <a:solidFill>
            <a:schemeClr val="accent5">
              <a:hueOff val="-1986775"/>
              <a:satOff val="7962"/>
              <a:lumOff val="1726"/>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06D02157-859A-4CF6-8650-0D7A43C39C30}">
      <dsp:nvSpPr>
        <dsp:cNvPr id="0" name=""/>
        <dsp:cNvSpPr/>
      </dsp:nvSpPr>
      <dsp:spPr>
        <a:xfrm>
          <a:off x="3507854" y="2947968"/>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2709239"/>
              <a:satOff val="10858"/>
              <a:lumOff val="2353"/>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65D635E6-3353-4FFA-B81F-4C8C1B16BFC5}">
      <dsp:nvSpPr>
        <dsp:cNvPr id="0" name=""/>
        <dsp:cNvSpPr/>
      </dsp:nvSpPr>
      <dsp:spPr>
        <a:xfrm>
          <a:off x="1081143" y="1152116"/>
          <a:ext cx="1501186" cy="1167913"/>
        </a:xfrm>
        <a:prstGeom prst="hexagon">
          <a:avLst>
            <a:gd name="adj" fmla="val 25000"/>
            <a:gd name="vf" fmla="val 115470"/>
          </a:avLst>
        </a:prstGeom>
        <a:solidFill>
          <a:schemeClr val="accent5">
            <a:hueOff val="-3973551"/>
            <a:satOff val="15924"/>
            <a:lumOff val="3451"/>
            <a:alphaOff val="0"/>
          </a:schemeClr>
        </a:solidFill>
        <a:ln w="9525" cap="flat" cmpd="sng" algn="ctr">
          <a:solidFill>
            <a:schemeClr val="accent5">
              <a:hueOff val="-3973551"/>
              <a:satOff val="15924"/>
              <a:lumOff val="3451"/>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smtClean="0">
              <a:solidFill>
                <a:schemeClr val="tx1"/>
              </a:solidFill>
            </a:rPr>
            <a:t>Informatica</a:t>
          </a:r>
          <a:endParaRPr lang="it-IT" sz="1000" b="1" kern="1200" dirty="0">
            <a:solidFill>
              <a:schemeClr val="tx1"/>
            </a:solidFill>
          </a:endParaRPr>
        </a:p>
      </dsp:txBody>
      <dsp:txXfrm>
        <a:off x="1303568" y="1325161"/>
        <a:ext cx="1056336" cy="821823"/>
      </dsp:txXfrm>
    </dsp:sp>
    <dsp:sp modelId="{44A87CCE-CFC1-48E5-944B-D3BD04211CD2}">
      <dsp:nvSpPr>
        <dsp:cNvPr id="0" name=""/>
        <dsp:cNvSpPr/>
      </dsp:nvSpPr>
      <dsp:spPr>
        <a:xfrm>
          <a:off x="2080870" y="1180001"/>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3612319"/>
              <a:satOff val="14477"/>
              <a:lumOff val="3137"/>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ABCA650D-C78E-4CB0-8173-C243AF098653}">
      <dsp:nvSpPr>
        <dsp:cNvPr id="0" name=""/>
        <dsp:cNvSpPr/>
      </dsp:nvSpPr>
      <dsp:spPr>
        <a:xfrm>
          <a:off x="2317154" y="515245"/>
          <a:ext cx="1346319" cy="1156064"/>
        </a:xfrm>
        <a:prstGeom prst="hexagon">
          <a:avLst>
            <a:gd name="adj" fmla="val 25000"/>
            <a:gd name="vf" fmla="val 115470"/>
          </a:avLst>
        </a:prstGeom>
        <a:blipFill>
          <a:blip xmlns:r="http://schemas.openxmlformats.org/officeDocument/2006/relationships" r:embed="rId3">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5000" r="-15000"/>
          </a:stretch>
        </a:blipFill>
        <a:ln w="9525" cap="flat" cmpd="sng" algn="ctr">
          <a:solidFill>
            <a:schemeClr val="accent5">
              <a:hueOff val="-3973551"/>
              <a:satOff val="15924"/>
              <a:lumOff val="3451"/>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F0EC1EC4-9CF1-4FD3-AFF8-961A29D3A7F3}">
      <dsp:nvSpPr>
        <dsp:cNvPr id="0" name=""/>
        <dsp:cNvSpPr/>
      </dsp:nvSpPr>
      <dsp:spPr>
        <a:xfrm>
          <a:off x="2354988" y="1027398"/>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4515398"/>
              <a:satOff val="18096"/>
              <a:lumOff val="3922"/>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D337FF62-F1D7-49B0-91C2-4B4A7534321F}">
      <dsp:nvSpPr>
        <dsp:cNvPr id="0" name=""/>
        <dsp:cNvSpPr/>
      </dsp:nvSpPr>
      <dsp:spPr>
        <a:xfrm>
          <a:off x="3475017" y="1155436"/>
          <a:ext cx="1346319" cy="1156064"/>
        </a:xfrm>
        <a:prstGeom prst="hexagon">
          <a:avLst>
            <a:gd name="adj" fmla="val 25000"/>
            <a:gd name="vf" fmla="val 115470"/>
          </a:avLst>
        </a:prstGeom>
        <a:solidFill>
          <a:schemeClr val="accent5">
            <a:hueOff val="-5960326"/>
            <a:satOff val="23887"/>
            <a:lumOff val="5177"/>
            <a:alphaOff val="0"/>
          </a:schemeClr>
        </a:solidFill>
        <a:ln w="9525" cap="flat" cmpd="sng" algn="ctr">
          <a:solidFill>
            <a:schemeClr val="accent5">
              <a:hueOff val="-5960326"/>
              <a:satOff val="23887"/>
              <a:lumOff val="5177"/>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dirty="0" smtClean="0">
              <a:solidFill>
                <a:schemeClr val="tx1"/>
              </a:solidFill>
            </a:rPr>
            <a:t>Comunicazione</a:t>
          </a:r>
          <a:endParaRPr lang="it-IT" sz="1000" b="1" kern="1200" dirty="0">
            <a:solidFill>
              <a:schemeClr val="tx1"/>
            </a:solidFill>
          </a:endParaRPr>
        </a:p>
      </dsp:txBody>
      <dsp:txXfrm>
        <a:off x="3683549" y="1334499"/>
        <a:ext cx="929255" cy="797938"/>
      </dsp:txXfrm>
    </dsp:sp>
    <dsp:sp modelId="{00056C4C-29A4-4F64-933A-335B02E2FD4F}">
      <dsp:nvSpPr>
        <dsp:cNvPr id="0" name=""/>
        <dsp:cNvSpPr/>
      </dsp:nvSpPr>
      <dsp:spPr>
        <a:xfrm>
          <a:off x="4640019" y="1667588"/>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5418478"/>
              <a:satOff val="21715"/>
              <a:lumOff val="4706"/>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685B3E32-3C3F-4BC3-886F-B9212B9664B0}">
      <dsp:nvSpPr>
        <dsp:cNvPr id="0" name=""/>
        <dsp:cNvSpPr/>
      </dsp:nvSpPr>
      <dsp:spPr>
        <a:xfrm>
          <a:off x="4633594" y="1805303"/>
          <a:ext cx="1346319" cy="1156064"/>
        </a:xfrm>
        <a:prstGeom prst="hexagon">
          <a:avLst>
            <a:gd name="adj" fmla="val 25000"/>
            <a:gd name="vf" fmla="val 115470"/>
          </a:avLst>
        </a:prstGeom>
        <a:blipFill>
          <a:blip xmlns:r="http://schemas.openxmlformats.org/officeDocument/2006/relationships" r:embed="rId4">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4000" r="-14000"/>
          </a:stretch>
        </a:blipFill>
        <a:ln w="9525" cap="flat" cmpd="sng" algn="ctr">
          <a:solidFill>
            <a:schemeClr val="accent5">
              <a:hueOff val="-5960326"/>
              <a:satOff val="23887"/>
              <a:lumOff val="5177"/>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A4EAF0CE-C5C6-4634-BBE9-9A188B0EB727}">
      <dsp:nvSpPr>
        <dsp:cNvPr id="0" name=""/>
        <dsp:cNvSpPr/>
      </dsp:nvSpPr>
      <dsp:spPr>
        <a:xfrm>
          <a:off x="4896290" y="1826146"/>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6321557"/>
              <a:satOff val="25334"/>
              <a:lumOff val="5491"/>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E2CF52D0-2253-40DE-B179-2143833E3220}">
      <dsp:nvSpPr>
        <dsp:cNvPr id="0" name=""/>
        <dsp:cNvSpPr/>
      </dsp:nvSpPr>
      <dsp:spPr>
        <a:xfrm>
          <a:off x="4633594" y="527528"/>
          <a:ext cx="1346319" cy="1156064"/>
        </a:xfrm>
        <a:prstGeom prst="hexagon">
          <a:avLst>
            <a:gd name="adj" fmla="val 25000"/>
            <a:gd name="vf" fmla="val 115470"/>
          </a:avLst>
        </a:prstGeom>
        <a:solidFill>
          <a:schemeClr val="accent5">
            <a:hueOff val="-7947101"/>
            <a:satOff val="31849"/>
            <a:lumOff val="6902"/>
            <a:alphaOff val="0"/>
          </a:schemeClr>
        </a:solidFill>
        <a:ln w="9525" cap="flat" cmpd="sng" algn="ctr">
          <a:solidFill>
            <a:schemeClr val="accent5">
              <a:hueOff val="-7947101"/>
              <a:satOff val="31849"/>
              <a:lumOff val="6902"/>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dirty="0" smtClean="0">
              <a:solidFill>
                <a:schemeClr val="tx1"/>
              </a:solidFill>
            </a:rPr>
            <a:t>Salute Sicurezza</a:t>
          </a:r>
          <a:endParaRPr lang="it-IT" sz="1000" b="1" kern="1200" dirty="0">
            <a:solidFill>
              <a:schemeClr val="tx1"/>
            </a:solidFill>
          </a:endParaRPr>
        </a:p>
      </dsp:txBody>
      <dsp:txXfrm>
        <a:off x="4842126" y="706591"/>
        <a:ext cx="929255" cy="797938"/>
      </dsp:txXfrm>
    </dsp:sp>
    <dsp:sp modelId="{E664963D-6CA4-47C6-91DD-B0E435DCD14D}">
      <dsp:nvSpPr>
        <dsp:cNvPr id="0" name=""/>
        <dsp:cNvSpPr/>
      </dsp:nvSpPr>
      <dsp:spPr>
        <a:xfrm>
          <a:off x="5798596" y="1045635"/>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7224638"/>
              <a:satOff val="28953"/>
              <a:lumOff val="6275"/>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F3F80BFB-74BC-45F7-9014-991347A992AC}">
      <dsp:nvSpPr>
        <dsp:cNvPr id="0" name=""/>
        <dsp:cNvSpPr/>
      </dsp:nvSpPr>
      <dsp:spPr>
        <a:xfrm>
          <a:off x="5792171" y="1172557"/>
          <a:ext cx="1346319" cy="1156064"/>
        </a:xfrm>
        <a:prstGeom prst="hexagon">
          <a:avLst>
            <a:gd name="adj" fmla="val 25000"/>
            <a:gd name="vf" fmla="val 115470"/>
          </a:avLst>
        </a:prstGeom>
        <a:blipFill>
          <a:blip xmlns:r="http://schemas.openxmlformats.org/officeDocument/2006/relationships" r:embed="rId5">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l="-19000" r="-19000"/>
          </a:stretch>
        </a:blipFill>
        <a:ln w="9525" cap="flat" cmpd="sng" algn="ctr">
          <a:solidFill>
            <a:schemeClr val="accent5">
              <a:hueOff val="-7947101"/>
              <a:satOff val="31849"/>
              <a:lumOff val="6902"/>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BF0CF61E-D6A8-4243-B224-6FC63A2A6A3E}">
      <dsp:nvSpPr>
        <dsp:cNvPr id="0" name=""/>
        <dsp:cNvSpPr/>
      </dsp:nvSpPr>
      <dsp:spPr>
        <a:xfrm>
          <a:off x="6060578" y="1198239"/>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8127717"/>
              <a:satOff val="32573"/>
              <a:lumOff val="7059"/>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9DA3C631-E783-4715-BD64-CBBBF35D6D09}">
      <dsp:nvSpPr>
        <dsp:cNvPr id="0" name=""/>
        <dsp:cNvSpPr/>
      </dsp:nvSpPr>
      <dsp:spPr>
        <a:xfrm>
          <a:off x="5792171" y="2448470"/>
          <a:ext cx="1346319" cy="1156064"/>
        </a:xfrm>
        <a:prstGeom prst="hexagon">
          <a:avLst>
            <a:gd name="adj" fmla="val 25000"/>
            <a:gd name="vf" fmla="val 115470"/>
          </a:avLst>
        </a:prstGeom>
        <a:solidFill>
          <a:schemeClr val="accent5">
            <a:hueOff val="-9933876"/>
            <a:satOff val="39811"/>
            <a:lumOff val="8628"/>
            <a:alphaOff val="0"/>
          </a:schemeClr>
        </a:solidFill>
        <a:ln w="9525" cap="flat" cmpd="sng" algn="ctr">
          <a:solidFill>
            <a:schemeClr val="accent5">
              <a:hueOff val="-9933876"/>
              <a:satOff val="39811"/>
              <a:lumOff val="8628"/>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pPr>
          <a:r>
            <a:rPr lang="it-IT" sz="1000" b="1" kern="1200" smtClean="0">
              <a:solidFill>
                <a:schemeClr val="tx1"/>
              </a:solidFill>
            </a:rPr>
            <a:t>Tecnico-Specialistica</a:t>
          </a:r>
          <a:endParaRPr lang="it-IT" sz="1000" b="1" kern="1200" dirty="0">
            <a:solidFill>
              <a:schemeClr val="tx1"/>
            </a:solidFill>
          </a:endParaRPr>
        </a:p>
      </dsp:txBody>
      <dsp:txXfrm>
        <a:off x="6000703" y="2627533"/>
        <a:ext cx="929255" cy="797938"/>
      </dsp:txXfrm>
    </dsp:sp>
    <dsp:sp modelId="{1B219783-AB55-4C6E-88C7-7AE3D8E33D86}">
      <dsp:nvSpPr>
        <dsp:cNvPr id="0" name=""/>
        <dsp:cNvSpPr/>
      </dsp:nvSpPr>
      <dsp:spPr>
        <a:xfrm>
          <a:off x="6059151" y="3460864"/>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9030797"/>
              <a:satOff val="36192"/>
              <a:lumOff val="7844"/>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 modelId="{AAB6C4E6-D8D6-4147-B44B-765B8E21637C}">
      <dsp:nvSpPr>
        <dsp:cNvPr id="0" name=""/>
        <dsp:cNvSpPr/>
      </dsp:nvSpPr>
      <dsp:spPr>
        <a:xfrm>
          <a:off x="4633594" y="3081216"/>
          <a:ext cx="1346319" cy="1156064"/>
        </a:xfrm>
        <a:prstGeom prst="hexagon">
          <a:avLst>
            <a:gd name="adj" fmla="val 25000"/>
            <a:gd name="vf" fmla="val 115470"/>
          </a:avLst>
        </a:prstGeom>
        <a:blipFill>
          <a:blip xmlns:r="http://schemas.openxmlformats.org/officeDocument/2006/relationships" r:embed="rId6" cstate="print">
            <a:duotone>
              <a:schemeClr val="lt1">
                <a:alpha val="90000"/>
                <a:hueOff val="0"/>
                <a:satOff val="0"/>
                <a:lumOff val="0"/>
                <a:alphaOff val="0"/>
                <a:shade val="20000"/>
                <a:satMod val="200000"/>
              </a:schemeClr>
              <a:schemeClr val="lt1">
                <a:alpha val="90000"/>
                <a:hueOff val="0"/>
                <a:satOff val="0"/>
                <a:lumOff val="0"/>
                <a:alphaOff val="0"/>
                <a:tint val="12000"/>
                <a:satMod val="190000"/>
              </a:schemeClr>
            </a:duotone>
            <a:extLst/>
          </a:blip>
          <a:srcRect/>
          <a:stretch>
            <a:fillRect t="-8000" b="-8000"/>
          </a:stretch>
        </a:blipFill>
        <a:ln w="9525" cap="flat" cmpd="sng" algn="ctr">
          <a:solidFill>
            <a:schemeClr val="accent5">
              <a:hueOff val="-9933876"/>
              <a:satOff val="39811"/>
              <a:lumOff val="8628"/>
              <a:alphaOff val="0"/>
            </a:schemeClr>
          </a:solidFill>
          <a:prstDash val="solid"/>
        </a:ln>
        <a:effectLst/>
        <a:sp3d z="-60000" extrusionH="63500" prstMaterial="matte"/>
      </dsp:spPr>
      <dsp:style>
        <a:lnRef idx="1">
          <a:scrgbClr r="0" g="0" b="0"/>
        </a:lnRef>
        <a:fillRef idx="1">
          <a:scrgbClr r="0" g="0" b="0"/>
        </a:fillRef>
        <a:effectRef idx="0">
          <a:scrgbClr r="0" g="0" b="0"/>
        </a:effectRef>
        <a:fontRef idx="minor"/>
      </dsp:style>
    </dsp:sp>
    <dsp:sp modelId="{FD519304-2409-4432-A4BD-F82EFCF43DA3}">
      <dsp:nvSpPr>
        <dsp:cNvPr id="0" name=""/>
        <dsp:cNvSpPr/>
      </dsp:nvSpPr>
      <dsp:spPr>
        <a:xfrm>
          <a:off x="5809303" y="3588530"/>
          <a:ext cx="157046" cy="135482"/>
        </a:xfrm>
        <a:prstGeom prst="hexagon">
          <a:avLst>
            <a:gd name="adj" fmla="val 25000"/>
            <a:gd name="vf" fmla="val 115470"/>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p3d extrusionH="12700" prstMaterial="flat">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bwMode="auto">
          <a:xfrm>
            <a:off x="0" y="0"/>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23" tIns="45762" rIns="91523" bIns="45762" numCol="1" anchor="t" anchorCtr="0" compatLnSpc="1">
            <a:prstTxWarp prst="textNoShape">
              <a:avLst/>
            </a:prstTxWarp>
          </a:bodyPr>
          <a:lstStyle>
            <a:lvl1pPr defTabSz="915988">
              <a:defRPr sz="1200">
                <a:latin typeface="Calibri" pitchFamily="34" charset="0"/>
              </a:defRPr>
            </a:lvl1pPr>
          </a:lstStyle>
          <a:p>
            <a:endParaRPr lang="it-IT" altLang="it-IT"/>
          </a:p>
        </p:txBody>
      </p:sp>
      <p:sp>
        <p:nvSpPr>
          <p:cNvPr id="3" name="Segnaposto data 2"/>
          <p:cNvSpPr>
            <a:spLocks noGrp="1"/>
          </p:cNvSpPr>
          <p:nvPr>
            <p:ph type="dt" idx="1"/>
          </p:nvPr>
        </p:nvSpPr>
        <p:spPr bwMode="auto">
          <a:xfrm>
            <a:off x="3854450" y="0"/>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23" tIns="45762" rIns="91523" bIns="45762" numCol="1" anchor="t" anchorCtr="0" compatLnSpc="1">
            <a:prstTxWarp prst="textNoShape">
              <a:avLst/>
            </a:prstTxWarp>
          </a:bodyPr>
          <a:lstStyle>
            <a:lvl1pPr algn="r" defTabSz="915988">
              <a:defRPr sz="1200">
                <a:latin typeface="Calibri" pitchFamily="34" charset="0"/>
              </a:defRPr>
            </a:lvl1pPr>
          </a:lstStyle>
          <a:p>
            <a:fld id="{875BE2BB-1B63-497A-8407-F0899A146B44}" type="datetimeFigureOut">
              <a:rPr lang="it-IT" altLang="it-IT"/>
              <a:pPr/>
              <a:t>17/06/2014</a:t>
            </a:fld>
            <a:endParaRPr lang="it-IT" altLang="it-IT"/>
          </a:p>
        </p:txBody>
      </p:sp>
      <p:sp>
        <p:nvSpPr>
          <p:cNvPr id="4" name="Segnaposto immagine diapositiva 3"/>
          <p:cNvSpPr>
            <a:spLocks noGrp="1" noRot="1" noChangeAspect="1"/>
          </p:cNvSpPr>
          <p:nvPr>
            <p:ph type="sldImg" idx="2"/>
          </p:nvPr>
        </p:nvSpPr>
        <p:spPr>
          <a:xfrm>
            <a:off x="2003425" y="744538"/>
            <a:ext cx="2797175" cy="3729037"/>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bwMode="auto">
          <a:xfrm>
            <a:off x="679450" y="4721225"/>
            <a:ext cx="5446713"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23" tIns="45762" rIns="91523" bIns="45762" numCol="1" anchor="t" anchorCtr="0" compatLnSpc="1">
            <a:prstTxWarp prst="textNoShape">
              <a:avLst/>
            </a:prstTxWarp>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bwMode="auto">
          <a:xfrm>
            <a:off x="0"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23" tIns="45762" rIns="91523" bIns="45762" numCol="1" anchor="b" anchorCtr="0" compatLnSpc="1">
            <a:prstTxWarp prst="textNoShape">
              <a:avLst/>
            </a:prstTxWarp>
          </a:bodyPr>
          <a:lstStyle>
            <a:lvl1pPr defTabSz="915988">
              <a:defRPr sz="1200">
                <a:latin typeface="Calibri" pitchFamily="34" charset="0"/>
              </a:defRPr>
            </a:lvl1pPr>
          </a:lstStyle>
          <a:p>
            <a:endParaRPr lang="it-IT" altLang="it-IT"/>
          </a:p>
        </p:txBody>
      </p:sp>
      <p:sp>
        <p:nvSpPr>
          <p:cNvPr id="7" name="Segnaposto numero diapositiva 6"/>
          <p:cNvSpPr>
            <a:spLocks noGrp="1"/>
          </p:cNvSpPr>
          <p:nvPr>
            <p:ph type="sldNum" sz="quarter" idx="5"/>
          </p:nvPr>
        </p:nvSpPr>
        <p:spPr bwMode="auto">
          <a:xfrm>
            <a:off x="3854450"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23" tIns="45762" rIns="91523" bIns="45762" numCol="1" anchor="b" anchorCtr="0" compatLnSpc="1">
            <a:prstTxWarp prst="textNoShape">
              <a:avLst/>
            </a:prstTxWarp>
          </a:bodyPr>
          <a:lstStyle>
            <a:lvl1pPr algn="r" defTabSz="915988">
              <a:defRPr sz="1200">
                <a:latin typeface="Calibri" pitchFamily="34" charset="0"/>
              </a:defRPr>
            </a:lvl1pPr>
          </a:lstStyle>
          <a:p>
            <a:fld id="{80935461-8600-4640-B61A-BF8E59CF1881}" type="slidenum">
              <a:rPr lang="it-IT" altLang="it-IT"/>
              <a:pPr/>
              <a:t>‹N›</a:t>
            </a:fld>
            <a:endParaRPr lang="it-IT" altLang="it-IT"/>
          </a:p>
        </p:txBody>
      </p:sp>
    </p:spTree>
    <p:extLst>
      <p:ext uri="{BB962C8B-B14F-4D97-AF65-F5344CB8AC3E}">
        <p14:creationId xmlns:p14="http://schemas.microsoft.com/office/powerpoint/2010/main" val="3186441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Segnaposto note 2"/>
          <p:cNvSpPr>
            <a:spLocks noGrp="1"/>
          </p:cNvSpPr>
          <p:nvPr>
            <p:ph type="body" idx="1"/>
          </p:nvPr>
        </p:nvSpPr>
        <p:spPr/>
        <p:txBody>
          <a:bodyPr/>
          <a:lstStyle/>
          <a:p>
            <a:pPr eaLnBrk="1" hangingPunct="1">
              <a:spcBef>
                <a:spcPct val="0"/>
              </a:spcBef>
            </a:pPr>
            <a:endParaRPr lang="it-IT" altLang="it-IT" smtClean="0"/>
          </a:p>
        </p:txBody>
      </p:sp>
      <p:sp>
        <p:nvSpPr>
          <p:cNvPr id="15363" name="Segnaposto numero diapositiva 3"/>
          <p:cNvSpPr txBox="1">
            <a:spLocks noGrp="1"/>
          </p:cNvSpPr>
          <p:nvPr/>
        </p:nvSpPr>
        <p:spPr bwMode="auto">
          <a:xfrm>
            <a:off x="3854450"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3" tIns="45762" rIns="91523" bIns="45762" anchor="b"/>
          <a:lstStyle>
            <a:lvl1pPr defTabSz="915988">
              <a:defRPr>
                <a:solidFill>
                  <a:schemeClr val="tx1"/>
                </a:solidFill>
                <a:latin typeface="Arial" charset="0"/>
              </a:defRPr>
            </a:lvl1pPr>
            <a:lvl2pPr marL="742950" indent="-285750" defTabSz="915988">
              <a:defRPr>
                <a:solidFill>
                  <a:schemeClr val="tx1"/>
                </a:solidFill>
                <a:latin typeface="Arial" charset="0"/>
              </a:defRPr>
            </a:lvl2pPr>
            <a:lvl3pPr marL="1144588" indent="-228600" defTabSz="915988">
              <a:defRPr>
                <a:solidFill>
                  <a:schemeClr val="tx1"/>
                </a:solidFill>
                <a:latin typeface="Arial" charset="0"/>
              </a:defRPr>
            </a:lvl3pPr>
            <a:lvl4pPr marL="1601788" indent="-228600" defTabSz="915988">
              <a:defRPr>
                <a:solidFill>
                  <a:schemeClr val="tx1"/>
                </a:solidFill>
                <a:latin typeface="Arial" charset="0"/>
              </a:defRPr>
            </a:lvl4pPr>
            <a:lvl5pPr marL="2058988" indent="-228600" defTabSz="915988">
              <a:defRPr>
                <a:solidFill>
                  <a:schemeClr val="tx1"/>
                </a:solidFill>
                <a:latin typeface="Arial" charset="0"/>
              </a:defRPr>
            </a:lvl5pPr>
            <a:lvl6pPr marL="2516188" indent="-228600" defTabSz="915988" fontAlgn="base">
              <a:spcBef>
                <a:spcPct val="0"/>
              </a:spcBef>
              <a:spcAft>
                <a:spcPct val="0"/>
              </a:spcAft>
              <a:defRPr>
                <a:solidFill>
                  <a:schemeClr val="tx1"/>
                </a:solidFill>
                <a:latin typeface="Arial" charset="0"/>
              </a:defRPr>
            </a:lvl6pPr>
            <a:lvl7pPr marL="2973388" indent="-228600" defTabSz="915988" fontAlgn="base">
              <a:spcBef>
                <a:spcPct val="0"/>
              </a:spcBef>
              <a:spcAft>
                <a:spcPct val="0"/>
              </a:spcAft>
              <a:defRPr>
                <a:solidFill>
                  <a:schemeClr val="tx1"/>
                </a:solidFill>
                <a:latin typeface="Arial" charset="0"/>
              </a:defRPr>
            </a:lvl7pPr>
            <a:lvl8pPr marL="3430588" indent="-228600" defTabSz="915988" fontAlgn="base">
              <a:spcBef>
                <a:spcPct val="0"/>
              </a:spcBef>
              <a:spcAft>
                <a:spcPct val="0"/>
              </a:spcAft>
              <a:defRPr>
                <a:solidFill>
                  <a:schemeClr val="tx1"/>
                </a:solidFill>
                <a:latin typeface="Arial" charset="0"/>
              </a:defRPr>
            </a:lvl8pPr>
            <a:lvl9pPr marL="3887788" indent="-228600" defTabSz="915988" fontAlgn="base">
              <a:spcBef>
                <a:spcPct val="0"/>
              </a:spcBef>
              <a:spcAft>
                <a:spcPct val="0"/>
              </a:spcAft>
              <a:defRPr>
                <a:solidFill>
                  <a:schemeClr val="tx1"/>
                </a:solidFill>
                <a:latin typeface="Arial" charset="0"/>
              </a:defRPr>
            </a:lvl9pPr>
          </a:lstStyle>
          <a:p>
            <a:pPr algn="r"/>
            <a:fld id="{3B323341-C296-4BA9-B186-9DB643DEBB14}" type="slidenum">
              <a:rPr lang="it-IT" altLang="it-IT" sz="1200">
                <a:latin typeface="Calibri" pitchFamily="34" charset="0"/>
              </a:rPr>
              <a:pPr algn="r"/>
              <a:t>1</a:t>
            </a:fld>
            <a:endParaRPr lang="it-IT" altLang="it-IT"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2840568"/>
            <a:ext cx="5829300" cy="1960033"/>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BEB26372-FAC3-4905-BF28-C8B742E262CE}" type="datetime1">
              <a:rPr lang="it-IT"/>
              <a:pPr>
                <a:defRPr/>
              </a:pPr>
              <a:t>17/06/2014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EEE3EB2-702C-496D-BAB7-95CBFDD454FD}" type="slidenum">
              <a:rPr lang="it-IT"/>
              <a:pPr>
                <a:defRPr/>
              </a:pPr>
              <a:t>‹N›</a:t>
            </a:fld>
            <a:endParaRPr lang="it-IT" dirty="0"/>
          </a:p>
        </p:txBody>
      </p:sp>
    </p:spTree>
    <p:extLst>
      <p:ext uri="{BB962C8B-B14F-4D97-AF65-F5344CB8AC3E}">
        <p14:creationId xmlns:p14="http://schemas.microsoft.com/office/powerpoint/2010/main" val="160490841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9E5E21CD-11F1-486C-BAA7-BB6FA6CE070C}" type="datetime1">
              <a:rPr lang="it-IT"/>
              <a:pPr>
                <a:defRPr/>
              </a:pPr>
              <a:t>17/06/2014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65F383B-CD78-4DA6-806A-3E0C54E9A03D}" type="slidenum">
              <a:rPr lang="it-IT"/>
              <a:pPr>
                <a:defRPr/>
              </a:pPr>
              <a:t>‹N›</a:t>
            </a:fld>
            <a:endParaRPr lang="it-IT" dirty="0"/>
          </a:p>
        </p:txBody>
      </p:sp>
    </p:spTree>
    <p:extLst>
      <p:ext uri="{BB962C8B-B14F-4D97-AF65-F5344CB8AC3E}">
        <p14:creationId xmlns:p14="http://schemas.microsoft.com/office/powerpoint/2010/main" val="754715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5875867"/>
            <a:ext cx="5829300" cy="1816100"/>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15146935-02C8-47FC-964E-8772E7C26EBC}" type="datetime1">
              <a:rPr lang="it-IT"/>
              <a:pPr>
                <a:defRPr/>
              </a:pPr>
              <a:t>17/06/2014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CF8343B1-0350-4B7A-9EF1-2087524B9698}" type="slidenum">
              <a:rPr lang="it-IT"/>
              <a:pPr>
                <a:defRPr/>
              </a:pPr>
              <a:t>‹N›</a:t>
            </a:fld>
            <a:endParaRPr lang="it-IT" dirty="0"/>
          </a:p>
        </p:txBody>
      </p:sp>
    </p:spTree>
    <p:extLst>
      <p:ext uri="{BB962C8B-B14F-4D97-AF65-F5344CB8AC3E}">
        <p14:creationId xmlns:p14="http://schemas.microsoft.com/office/powerpoint/2010/main" val="219289354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FDE3DE07-23F3-4C43-9008-EB01F568255A}" type="datetime1">
              <a:rPr lang="it-IT"/>
              <a:pPr>
                <a:defRPr/>
              </a:pPr>
              <a:t>17/06/2014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D1B02F7-74C5-4483-98A7-1F707C9EB626}" type="slidenum">
              <a:rPr lang="it-IT"/>
              <a:pPr>
                <a:defRPr/>
              </a:pPr>
              <a:t>‹N›</a:t>
            </a:fld>
            <a:endParaRPr lang="it-IT" dirty="0"/>
          </a:p>
        </p:txBody>
      </p:sp>
    </p:spTree>
    <p:extLst>
      <p:ext uri="{BB962C8B-B14F-4D97-AF65-F5344CB8AC3E}">
        <p14:creationId xmlns:p14="http://schemas.microsoft.com/office/powerpoint/2010/main" val="328039045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17204771-674C-428D-B57B-C492202FD25C}" type="datetime1">
              <a:rPr lang="it-IT"/>
              <a:pPr>
                <a:defRPr/>
              </a:pPr>
              <a:t>17/06/2014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A1CC9DFD-1E2E-477E-94BD-F22C7F546544}" type="slidenum">
              <a:rPr lang="it-IT"/>
              <a:pPr>
                <a:defRPr/>
              </a:pPr>
              <a:t>‹N›</a:t>
            </a:fld>
            <a:endParaRPr lang="it-IT" dirty="0"/>
          </a:p>
        </p:txBody>
      </p:sp>
    </p:spTree>
    <p:extLst>
      <p:ext uri="{BB962C8B-B14F-4D97-AF65-F5344CB8AC3E}">
        <p14:creationId xmlns:p14="http://schemas.microsoft.com/office/powerpoint/2010/main" val="220421134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DD277330-4446-42AA-86C1-3E66354E151D}" type="datetime1">
              <a:rPr lang="it-IT"/>
              <a:pPr>
                <a:defRPr/>
              </a:pPr>
              <a:t>17/06/2014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D95DAE36-E232-4FEE-B29A-D9CE0A2BC2A0}" type="slidenum">
              <a:rPr lang="it-IT"/>
              <a:pPr>
                <a:defRPr/>
              </a:pPr>
              <a:t>‹N›</a:t>
            </a:fld>
            <a:endParaRPr lang="it-IT" dirty="0"/>
          </a:p>
        </p:txBody>
      </p:sp>
    </p:spTree>
    <p:extLst>
      <p:ext uri="{BB962C8B-B14F-4D97-AF65-F5344CB8AC3E}">
        <p14:creationId xmlns:p14="http://schemas.microsoft.com/office/powerpoint/2010/main" val="185346368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D0F470C6-9D79-413B-B165-770D4C638C15}" type="datetime1">
              <a:rPr lang="it-IT"/>
              <a:pPr>
                <a:defRPr/>
              </a:pPr>
              <a:t>17/06/2014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457EB426-A901-4D95-8DE4-C1EADB2FA37B}" type="slidenum">
              <a:rPr lang="it-IT"/>
              <a:pPr>
                <a:defRPr/>
              </a:pPr>
              <a:t>‹N›</a:t>
            </a:fld>
            <a:endParaRPr lang="it-IT" dirty="0"/>
          </a:p>
        </p:txBody>
      </p:sp>
    </p:spTree>
    <p:extLst>
      <p:ext uri="{BB962C8B-B14F-4D97-AF65-F5344CB8AC3E}">
        <p14:creationId xmlns:p14="http://schemas.microsoft.com/office/powerpoint/2010/main" val="219926537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0" y="364067"/>
            <a:ext cx="2256235" cy="154940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BE9501B-4E86-42D3-8834-93A54EC02D57}" type="datetime1">
              <a:rPr lang="it-IT"/>
              <a:pPr>
                <a:defRPr/>
              </a:pPr>
              <a:t>17/06/2014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41D94138-6265-44FD-A5A8-2AB1899CCC10}" type="slidenum">
              <a:rPr lang="it-IT"/>
              <a:pPr>
                <a:defRPr/>
              </a:pPr>
              <a:t>‹N›</a:t>
            </a:fld>
            <a:endParaRPr lang="it-IT" dirty="0"/>
          </a:p>
        </p:txBody>
      </p:sp>
    </p:spTree>
    <p:extLst>
      <p:ext uri="{BB962C8B-B14F-4D97-AF65-F5344CB8AC3E}">
        <p14:creationId xmlns:p14="http://schemas.microsoft.com/office/powerpoint/2010/main" val="419180540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400800"/>
            <a:ext cx="4114800" cy="755651"/>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A91F6E0-7914-460D-A375-A9355C311146}" type="datetime1">
              <a:rPr lang="it-IT"/>
              <a:pPr>
                <a:defRPr/>
              </a:pPr>
              <a:t>17/06/2014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2E0D8E5D-42C7-4E1D-9A3C-0D4244995BEF}" type="slidenum">
              <a:rPr lang="it-IT"/>
              <a:pPr>
                <a:defRPr/>
              </a:pPr>
              <a:t>‹N›</a:t>
            </a:fld>
            <a:endParaRPr lang="it-IT" dirty="0"/>
          </a:p>
        </p:txBody>
      </p:sp>
    </p:spTree>
    <p:extLst>
      <p:ext uri="{BB962C8B-B14F-4D97-AF65-F5344CB8AC3E}">
        <p14:creationId xmlns:p14="http://schemas.microsoft.com/office/powerpoint/2010/main" val="27357572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EB111B22-E7A1-4A58-A1F7-4A70DD684079}" type="datetime1">
              <a:rPr lang="it-IT"/>
              <a:pPr>
                <a:defRPr/>
              </a:pPr>
              <a:t>17/06/2014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62B45C4F-45D6-40E5-B5EE-43D2F9624004}" type="slidenum">
              <a:rPr lang="it-IT"/>
              <a:pPr>
                <a:defRPr/>
              </a:pPr>
              <a:t>‹N›</a:t>
            </a:fld>
            <a:endParaRPr lang="it-IT" dirty="0"/>
          </a:p>
        </p:txBody>
      </p:sp>
    </p:spTree>
    <p:extLst>
      <p:ext uri="{BB962C8B-B14F-4D97-AF65-F5344CB8AC3E}">
        <p14:creationId xmlns:p14="http://schemas.microsoft.com/office/powerpoint/2010/main" val="17022604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50" y="366185"/>
            <a:ext cx="1543050" cy="780203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42900" y="366185"/>
            <a:ext cx="4514850" cy="780203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9AA231D-6247-472D-907E-2F1341D98E22}" type="datetime1">
              <a:rPr lang="it-IT"/>
              <a:pPr>
                <a:defRPr/>
              </a:pPr>
              <a:t>17/06/2014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93C78606-D490-472A-A1CC-034735BBCC0C}" type="slidenum">
              <a:rPr lang="it-IT"/>
              <a:pPr>
                <a:defRPr/>
              </a:pPr>
              <a:t>‹N›</a:t>
            </a:fld>
            <a:endParaRPr lang="it-IT" dirty="0"/>
          </a:p>
        </p:txBody>
      </p:sp>
    </p:spTree>
    <p:extLst>
      <p:ext uri="{BB962C8B-B14F-4D97-AF65-F5344CB8AC3E}">
        <p14:creationId xmlns:p14="http://schemas.microsoft.com/office/powerpoint/2010/main" val="237117616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p>
        </p:txBody>
      </p:sp>
      <p:sp>
        <p:nvSpPr>
          <p:cNvPr id="1027" name="Segnaposto testo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 name="Segnaposto data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47750B8-B330-4DBA-AABC-78CEC6124A40}" type="datetime1">
              <a:rPr lang="it-IT"/>
              <a:pPr>
                <a:defRPr/>
              </a:pPr>
              <a:t>17/06/2014</a:t>
            </a:fld>
            <a:endParaRPr lang="it-IT"/>
          </a:p>
        </p:txBody>
      </p:sp>
      <p:sp>
        <p:nvSpPr>
          <p:cNvPr id="5" name="Segnaposto piè di pagina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it-IT"/>
          </a:p>
        </p:txBody>
      </p:sp>
      <p:sp>
        <p:nvSpPr>
          <p:cNvPr id="6" name="Segnaposto numero diapositiva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b="1">
                <a:solidFill>
                  <a:srgbClr val="0070C0"/>
                </a:solidFill>
                <a:latin typeface="+mn-lt"/>
              </a:defRPr>
            </a:lvl1pPr>
          </a:lstStyle>
          <a:p>
            <a:pPr>
              <a:defRPr/>
            </a:pPr>
            <a:fld id="{E4457BE3-0AF9-4AC4-81AE-52F91A8AEF5E}" type="slidenum">
              <a:rPr lang="it-IT"/>
              <a:pPr>
                <a:defRPr/>
              </a:pPr>
              <a:t>‹N›</a:t>
            </a:fld>
            <a:endParaRPr lang="it-IT"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fade/>
  </p:transition>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8.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4.jpeg"/><Relationship Id="rId7" Type="http://schemas.openxmlformats.org/officeDocument/2006/relationships/diagramLayout" Target="../diagrams/layout1.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6.jpe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4.jpeg"/><Relationship Id="rId7"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4.jpeg"/><Relationship Id="rId5" Type="http://schemas.openxmlformats.org/officeDocument/2006/relationships/image" Target="../media/image6.jpe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4.jpeg"/><Relationship Id="rId7"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9.jpeg"/><Relationship Id="rId5" Type="http://schemas.openxmlformats.org/officeDocument/2006/relationships/image" Target="../media/image6.jpeg"/><Relationship Id="rId4" Type="http://schemas.openxmlformats.org/officeDocument/2006/relationships/image" Target="../media/image5.pn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23.jpeg"/><Relationship Id="rId7" Type="http://schemas.openxmlformats.org/officeDocument/2006/relationships/image" Target="../media/image24.jpeg"/><Relationship Id="rId12"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6.jpeg"/><Relationship Id="rId11" Type="http://schemas.openxmlformats.org/officeDocument/2006/relationships/diagramColors" Target="../diagrams/colors2.xml"/><Relationship Id="rId5" Type="http://schemas.openxmlformats.org/officeDocument/2006/relationships/image" Target="../media/image5.png"/><Relationship Id="rId10" Type="http://schemas.openxmlformats.org/officeDocument/2006/relationships/diagramQuickStyle" Target="../diagrams/quickStyle2.xml"/><Relationship Id="rId4" Type="http://schemas.openxmlformats.org/officeDocument/2006/relationships/image" Target="../media/image4.jpeg"/><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4.jpeg"/><Relationship Id="rId7" Type="http://schemas.openxmlformats.org/officeDocument/2006/relationships/diagramData" Target="../diagrams/data3.xml"/><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25.png"/><Relationship Id="rId11" Type="http://schemas.microsoft.com/office/2007/relationships/diagramDrawing" Target="../diagrams/drawing3.xml"/><Relationship Id="rId5" Type="http://schemas.openxmlformats.org/officeDocument/2006/relationships/image" Target="../media/image6.jpeg"/><Relationship Id="rId10" Type="http://schemas.openxmlformats.org/officeDocument/2006/relationships/diagramColors" Target="../diagrams/colors3.xml"/><Relationship Id="rId4" Type="http://schemas.openxmlformats.org/officeDocument/2006/relationships/image" Target="../media/image5.png"/><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4.jpeg"/><Relationship Id="rId7" Type="http://schemas.openxmlformats.org/officeDocument/2006/relationships/image" Target="../media/image33.jpeg"/><Relationship Id="rId12"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6.jpeg"/><Relationship Id="rId10" Type="http://schemas.openxmlformats.org/officeDocument/2006/relationships/image" Target="../media/image36.jpeg"/><Relationship Id="rId4" Type="http://schemas.openxmlformats.org/officeDocument/2006/relationships/image" Target="../media/image5.png"/><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hyperlink" Target="mailto:agsg.emiliaromagna@pec.it" TargetMode="External"/><Relationship Id="rId13" Type="http://schemas.openxmlformats.org/officeDocument/2006/relationships/hyperlink" Target="mailto:lombardia@agsg.it" TargetMode="External"/><Relationship Id="rId18" Type="http://schemas.openxmlformats.org/officeDocument/2006/relationships/hyperlink" Target="mailto:bergamo@agsg.it" TargetMode="External"/><Relationship Id="rId26" Type="http://schemas.openxmlformats.org/officeDocument/2006/relationships/hyperlink" Target="mailto:agsg.toscana@pec.it" TargetMode="External"/><Relationship Id="rId3" Type="http://schemas.openxmlformats.org/officeDocument/2006/relationships/hyperlink" Target="mailto:agsg@pec.it" TargetMode="External"/><Relationship Id="rId21" Type="http://schemas.openxmlformats.org/officeDocument/2006/relationships/hyperlink" Target="mailto:sardegna@agsg.it" TargetMode="External"/><Relationship Id="rId7" Type="http://schemas.openxmlformats.org/officeDocument/2006/relationships/hyperlink" Target="mailto:emiliaromagna@agsg.it" TargetMode="External"/><Relationship Id="rId12" Type="http://schemas.openxmlformats.org/officeDocument/2006/relationships/hyperlink" Target="http://agsgmilano.com/" TargetMode="External"/><Relationship Id="rId17" Type="http://schemas.openxmlformats.org/officeDocument/2006/relationships/hyperlink" Target="mailto:agsg.piemonte@pec.it" TargetMode="External"/><Relationship Id="rId25" Type="http://schemas.openxmlformats.org/officeDocument/2006/relationships/hyperlink" Target="mailto:toscana@agsg.it" TargetMode="External"/><Relationship Id="rId2" Type="http://schemas.openxmlformats.org/officeDocument/2006/relationships/hyperlink" Target="mailto:agsg@agsg.it" TargetMode="External"/><Relationship Id="rId16" Type="http://schemas.openxmlformats.org/officeDocument/2006/relationships/hyperlink" Target="mailto:piemonte@agsg.it" TargetMode="External"/><Relationship Id="rId20" Type="http://schemas.openxmlformats.org/officeDocument/2006/relationships/hyperlink" Target="mailto:agsg.sicilia@pec.it" TargetMode="External"/><Relationship Id="rId29"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www.agsg.it/societa/sedi/emilia_romagna/index.htm" TargetMode="External"/><Relationship Id="rId11" Type="http://schemas.openxmlformats.org/officeDocument/2006/relationships/hyperlink" Target="mailto:agsg.liguria@pec.it" TargetMode="External"/><Relationship Id="rId24" Type="http://schemas.openxmlformats.org/officeDocument/2006/relationships/hyperlink" Target="mailto:agsg.veneto@pec.it" TargetMode="External"/><Relationship Id="rId5" Type="http://schemas.openxmlformats.org/officeDocument/2006/relationships/hyperlink" Target="mailto:agsg.campania@pec.it" TargetMode="External"/><Relationship Id="rId15" Type="http://schemas.openxmlformats.org/officeDocument/2006/relationships/hyperlink" Target="http://www.agsg.it/societa/sedi/piemonte/index.htm" TargetMode="External"/><Relationship Id="rId23" Type="http://schemas.openxmlformats.org/officeDocument/2006/relationships/hyperlink" Target="mailto:veneto@agsg.it" TargetMode="External"/><Relationship Id="rId28" Type="http://schemas.openxmlformats.org/officeDocument/2006/relationships/image" Target="../media/image5.png"/><Relationship Id="rId10" Type="http://schemas.openxmlformats.org/officeDocument/2006/relationships/hyperlink" Target="mailto:liguria@agsg.it" TargetMode="External"/><Relationship Id="rId19" Type="http://schemas.openxmlformats.org/officeDocument/2006/relationships/hyperlink" Target="mailto:sicilia@agsg.it" TargetMode="External"/><Relationship Id="rId4" Type="http://schemas.openxmlformats.org/officeDocument/2006/relationships/hyperlink" Target="mailto:campania@agsg.it" TargetMode="External"/><Relationship Id="rId9" Type="http://schemas.openxmlformats.org/officeDocument/2006/relationships/hyperlink" Target="http://www.agsg.it/societa/sedi/liguria/index.htm" TargetMode="External"/><Relationship Id="rId14" Type="http://schemas.openxmlformats.org/officeDocument/2006/relationships/hyperlink" Target="mailto:agsg.lombardia@pec.it" TargetMode="External"/><Relationship Id="rId22" Type="http://schemas.openxmlformats.org/officeDocument/2006/relationships/hyperlink" Target="mailto:agsg.sardegna@pec.it" TargetMode="External"/><Relationship Id="rId27" Type="http://schemas.openxmlformats.org/officeDocument/2006/relationships/image" Target="../media/image4.jpeg"/><Relationship Id="rId30"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40.png"/><Relationship Id="rId5" Type="http://schemas.openxmlformats.org/officeDocument/2006/relationships/image" Target="../media/image6.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2.jpeg"/><Relationship Id="rId7"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0" descr="http://www.egea.eu/upload/member/5828/clipart_of_87116_smjpg_6f78_vx7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925" y="3889375"/>
            <a:ext cx="2773363"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4294967295"/>
          </p:nvPr>
        </p:nvSpPr>
        <p:spPr>
          <a:xfrm>
            <a:off x="2276475" y="6588125"/>
            <a:ext cx="4248150" cy="504825"/>
          </a:xfrm>
        </p:spPr>
        <p:txBody>
          <a:bodyPr rtlCol="0">
            <a:normAutofit/>
          </a:bodyPr>
          <a:lstStyle/>
          <a:p>
            <a:pPr marL="0" indent="0" algn="ctr" eaLnBrk="1" fontAlgn="auto" hangingPunct="1">
              <a:spcAft>
                <a:spcPts val="0"/>
              </a:spcAft>
              <a:buFont typeface="Arial" pitchFamily="34" charset="0"/>
              <a:buNone/>
              <a:defRPr/>
            </a:pPr>
            <a:r>
              <a:rPr lang="it-IT" sz="2000" b="1" dirty="0" smtClean="0">
                <a:solidFill>
                  <a:srgbClr val="FF6600"/>
                </a:solidFill>
                <a:latin typeface="Lucida Handwriting"/>
                <a:ea typeface="Times New Roman"/>
              </a:rPr>
              <a:t>Formazione… al lavoro !</a:t>
            </a:r>
            <a:endParaRPr lang="it-IT" sz="1000" dirty="0" smtClean="0">
              <a:solidFill>
                <a:schemeClr val="tx1">
                  <a:tint val="75000"/>
                </a:schemeClr>
              </a:solidFill>
              <a:latin typeface="Times New Roman"/>
              <a:ea typeface="Times New Roman"/>
            </a:endParaRPr>
          </a:p>
          <a:p>
            <a:pPr marL="0" indent="0" algn="ctr" eaLnBrk="1" fontAlgn="auto" hangingPunct="1">
              <a:spcAft>
                <a:spcPts val="0"/>
              </a:spcAft>
              <a:buFont typeface="Arial" pitchFamily="34" charset="0"/>
              <a:buNone/>
              <a:defRPr/>
            </a:pPr>
            <a:endParaRPr lang="it-IT" sz="2000" dirty="0">
              <a:solidFill>
                <a:schemeClr val="tx1">
                  <a:tint val="75000"/>
                </a:schemeClr>
              </a:solidFill>
            </a:endParaRPr>
          </a:p>
        </p:txBody>
      </p:sp>
      <p:pic>
        <p:nvPicPr>
          <p:cNvPr id="14339"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122363" y="1619250"/>
            <a:ext cx="4611687"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AutoShape 7" descr="2Q=="/>
          <p:cNvSpPr>
            <a:spLocks noChangeAspect="1" noChangeArrowheads="1"/>
          </p:cNvSpPr>
          <p:nvPr/>
        </p:nvSpPr>
        <p:spPr bwMode="auto">
          <a:xfrm>
            <a:off x="2705100" y="3867150"/>
            <a:ext cx="14478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endParaRPr lang="it-IT" altLang="it-IT"/>
          </a:p>
        </p:txBody>
      </p:sp>
      <p:sp>
        <p:nvSpPr>
          <p:cNvPr id="14341" name="AutoShape 9" descr="2Q=="/>
          <p:cNvSpPr>
            <a:spLocks noChangeAspect="1" noChangeArrowheads="1"/>
          </p:cNvSpPr>
          <p:nvPr/>
        </p:nvSpPr>
        <p:spPr bwMode="auto">
          <a:xfrm>
            <a:off x="2705100" y="3867150"/>
            <a:ext cx="14478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endParaRPr lang="it-IT" altLang="it-IT"/>
          </a:p>
        </p:txBody>
      </p:sp>
    </p:spTree>
    <p:custDataLst>
      <p:tags r:id="rId1"/>
    </p:custDataLst>
  </p:cSld>
  <p:clrMapOvr>
    <a:masterClrMapping/>
  </p:clrMapOvr>
  <p:transition spd="slow" advTm="7051">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nellasnewsboy.com/files/2009/05/money-ba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16238"/>
            <a:ext cx="4503738" cy="450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Immagin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Segnaposto numero diapositiva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6022B8-29E8-4A34-9FC3-9200DFF7A260}" type="slidenum">
              <a:rPr lang="it-IT"/>
              <a:pPr fontAlgn="base">
                <a:spcBef>
                  <a:spcPct val="0"/>
                </a:spcBef>
                <a:spcAft>
                  <a:spcPct val="0"/>
                </a:spcAft>
                <a:defRPr/>
              </a:pPr>
              <a:t>2</a:t>
            </a:fld>
            <a:endParaRPr lang="it-IT"/>
          </a:p>
        </p:txBody>
      </p:sp>
      <p:sp>
        <p:nvSpPr>
          <p:cNvPr id="18437" name="Rettangolo 3"/>
          <p:cNvSpPr>
            <a:spLocks noChangeArrowheads="1"/>
          </p:cNvSpPr>
          <p:nvPr/>
        </p:nvSpPr>
        <p:spPr bwMode="auto">
          <a:xfrm>
            <a:off x="3756025" y="3635375"/>
            <a:ext cx="2527300"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r>
              <a:rPr lang="it-IT" altLang="it-IT" sz="1600">
                <a:latin typeface="Calibri" pitchFamily="34" charset="0"/>
              </a:rPr>
              <a:t>Si possono realizzare  ottimi percorsi formativi di ogni tipo senza esborso economico. Attraverso la formazione finanziata spesso è possibile anche utilizzare partner o esperti di fiducia. Seguici nel mondo della formazione gratuita per scoprire i vantaggi di una formazione di altissima qualità a costo "0"</a:t>
            </a:r>
          </a:p>
        </p:txBody>
      </p:sp>
      <p:sp>
        <p:nvSpPr>
          <p:cNvPr id="12" name="Rettangolo 11"/>
          <p:cNvSpPr/>
          <p:nvPr/>
        </p:nvSpPr>
        <p:spPr>
          <a:xfrm>
            <a:off x="277627" y="7865204"/>
            <a:ext cx="6302752"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Qualità senza esborso economico…</a:t>
            </a:r>
          </a:p>
        </p:txBody>
      </p:sp>
      <p:sp>
        <p:nvSpPr>
          <p:cNvPr id="3" name="Rettangolo 2"/>
          <p:cNvSpPr/>
          <p:nvPr/>
        </p:nvSpPr>
        <p:spPr>
          <a:xfrm>
            <a:off x="626828" y="1187624"/>
            <a:ext cx="5655714" cy="1384995"/>
          </a:xfrm>
          <a:prstGeom prst="rect">
            <a:avLst/>
          </a:prstGeom>
          <a:noFill/>
        </p:spPr>
        <p:txBody>
          <a:bodyPr wrap="none">
            <a:spAutoFit/>
          </a:bodyPr>
          <a:lstStyle/>
          <a:p>
            <a:pPr algn="ctr">
              <a:defRPr/>
            </a:pPr>
            <a:r>
              <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Formazione di qualità è sempre </a:t>
            </a:r>
            <a:endPar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defRPr/>
            </a:pPr>
            <a:r>
              <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sinonimo </a:t>
            </a:r>
            <a:r>
              <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 alti costi? </a:t>
            </a:r>
            <a:endPar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defRPr/>
            </a:pPr>
            <a:r>
              <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Non </a:t>
            </a:r>
            <a:r>
              <a:rPr lang="it-IT"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sempre!  </a:t>
            </a:r>
          </a:p>
        </p:txBody>
      </p:sp>
    </p:spTree>
    <p:custDataLst>
      <p:tags r:id="rId1"/>
    </p:custDataLst>
  </p:cSld>
  <p:clrMapOvr>
    <a:masterClrMapping/>
  </p:clrMapOvr>
  <p:transition spd="slow" advTm="20947">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437"/>
                                        </p:tgtEl>
                                        <p:attrNameLst>
                                          <p:attrName>style.visibility</p:attrName>
                                        </p:attrNameLst>
                                      </p:cBhvr>
                                      <p:to>
                                        <p:strVal val="visible"/>
                                      </p:to>
                                    </p:set>
                                    <p:animEffect transition="in" filter="fade">
                                      <p:cBhvr>
                                        <p:cTn id="25" dur="500"/>
                                        <p:tgtEl>
                                          <p:spTgt spid="18437"/>
                                        </p:tgtEl>
                                      </p:cBhvr>
                                    </p:animEffect>
                                  </p:childTnLst>
                                </p:cTn>
                              </p:par>
                              <p:par>
                                <p:cTn id="26" presetID="53" presetClass="entr" presetSubtype="16"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http://www.americanatvblog.com/wp-content/uploads/2011/05/post_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88" y="2051050"/>
            <a:ext cx="6702425"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Immagin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a:xfrm rot="21396226">
            <a:off x="1841500" y="3397250"/>
            <a:ext cx="3600450" cy="3278188"/>
          </a:xfrm>
          <a:prstGeom prst="rect">
            <a:avLst/>
          </a:prstGeom>
          <a:noFill/>
        </p:spPr>
        <p:txBody>
          <a:bodyPr>
            <a:spAutoFit/>
          </a:bodyPr>
          <a:lstStyle/>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Chi siamo</a:t>
            </a:r>
          </a:p>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Canali di finanziamento</a:t>
            </a:r>
          </a:p>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Accreditamento Fondi</a:t>
            </a:r>
          </a:p>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Modalità formativa</a:t>
            </a:r>
          </a:p>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Aree di intervento</a:t>
            </a:r>
          </a:p>
          <a:p>
            <a:pPr marL="285750" indent="-285750" fontAlgn="auto">
              <a:lnSpc>
                <a:spcPct val="150000"/>
              </a:lnSpc>
              <a:spcBef>
                <a:spcPts val="0"/>
              </a:spcBef>
              <a:spcAft>
                <a:spcPts val="0"/>
              </a:spcAft>
              <a:buClr>
                <a:srgbClr val="FF0000"/>
              </a:buClr>
              <a:buFont typeface="Wingdings" pitchFamily="2" charset="2"/>
              <a:buChar char="ü"/>
              <a:defRPr/>
            </a:pPr>
            <a:r>
              <a:rPr lang="it-IT" dirty="0">
                <a:latin typeface="Lucida Handwriting" pitchFamily="66" charset="0"/>
              </a:rPr>
              <a:t>Struttura</a:t>
            </a:r>
          </a:p>
          <a:p>
            <a:pPr fontAlgn="auto">
              <a:spcBef>
                <a:spcPts val="0"/>
              </a:spcBef>
              <a:spcAft>
                <a:spcPts val="0"/>
              </a:spcAft>
              <a:defRPr/>
            </a:pPr>
            <a:endParaRPr lang="it-IT" dirty="0">
              <a:latin typeface="+mn-lt"/>
            </a:endParaRPr>
          </a:p>
        </p:txBody>
      </p:sp>
      <p:sp>
        <p:nvSpPr>
          <p:cNvPr id="14" name="Rettangolo 13"/>
          <p:cNvSpPr/>
          <p:nvPr/>
        </p:nvSpPr>
        <p:spPr>
          <a:xfrm>
            <a:off x="1919034" y="1908523"/>
            <a:ext cx="3019929"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Per conoscerci…</a:t>
            </a:r>
          </a:p>
        </p:txBody>
      </p:sp>
      <p:sp>
        <p:nvSpPr>
          <p:cNvPr id="19463" name="Segnaposto numero diapositiva 9"/>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5C216E-E8B3-4D24-B7D1-F8DACAD83E2E}" type="slidenum">
              <a:rPr lang="it-IT"/>
              <a:pPr fontAlgn="base">
                <a:spcBef>
                  <a:spcPct val="0"/>
                </a:spcBef>
                <a:spcAft>
                  <a:spcPct val="0"/>
                </a:spcAft>
                <a:defRPr/>
              </a:pPr>
              <a:t>3</a:t>
            </a:fld>
            <a:endParaRPr lang="it-IT"/>
          </a:p>
        </p:txBody>
      </p:sp>
    </p:spTree>
    <p:custDataLst>
      <p:tags r:id="rId1"/>
    </p:custDataLst>
  </p:cSld>
  <p:clrMapOvr>
    <a:masterClrMapping/>
  </p:clrMapOvr>
  <p:transition spd="slow" advTm="17765">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7"/>
                                        </p:tgtEl>
                                        <p:attrNameLst>
                                          <p:attrName>style.visibility</p:attrName>
                                        </p:attrNameLst>
                                      </p:cBhvr>
                                      <p:to>
                                        <p:strVal val="visible"/>
                                      </p:to>
                                    </p:set>
                                    <p:anim calcmode="lin" valueType="num">
                                      <p:cBhvr additive="base">
                                        <p:cTn id="7" dur="500" fill="hold"/>
                                        <p:tgtEl>
                                          <p:spTgt spid="19457"/>
                                        </p:tgtEl>
                                        <p:attrNameLst>
                                          <p:attrName>ppt_x</p:attrName>
                                        </p:attrNameLst>
                                      </p:cBhvr>
                                      <p:tavLst>
                                        <p:tav tm="0">
                                          <p:val>
                                            <p:strVal val="#ppt_x"/>
                                          </p:val>
                                        </p:tav>
                                        <p:tav tm="100000">
                                          <p:val>
                                            <p:strVal val="#ppt_x"/>
                                          </p:val>
                                        </p:tav>
                                      </p:tavLst>
                                    </p:anim>
                                    <p:anim calcmode="lin" valueType="num">
                                      <p:cBhvr additive="base">
                                        <p:cTn id="8" dur="500" fill="hold"/>
                                        <p:tgtEl>
                                          <p:spTgt spid="1945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p:cTn id="21"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7">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 calcmode="lin" valueType="num">
                                      <p:cBhvr>
                                        <p:cTn id="29"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7">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p:cTn id="37"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3" end="3"/>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1" presetClass="entr" presetSubtype="0" fill="hold"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 calcmode="lin" valueType="num">
                                      <p:cBhvr>
                                        <p:cTn id="45"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47"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48" dur="1000"/>
                                        <p:tgtEl>
                                          <p:spTgt spid="7">
                                            <p:txEl>
                                              <p:pRg st="4" end="4"/>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1" presetClass="entr" presetSubtype="0" fill="hold" nodeType="click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anim calcmode="lin" valueType="num">
                                      <p:cBhvr>
                                        <p:cTn id="53"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54"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55"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56"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Immagin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CasellaDiTesto 6"/>
          <p:cNvSpPr txBox="1">
            <a:spLocks noChangeArrowheads="1"/>
          </p:cNvSpPr>
          <p:nvPr/>
        </p:nvSpPr>
        <p:spPr bwMode="auto">
          <a:xfrm>
            <a:off x="0" y="684213"/>
            <a:ext cx="65976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100">
                <a:solidFill>
                  <a:srgbClr val="008000"/>
                </a:solidFill>
                <a:latin typeface="Lucida Handwriting" pitchFamily="66" charset="0"/>
              </a:rPr>
              <a:t>Il vero segreto dell’apprendimento è avere sempre una mente da principiante, </a:t>
            </a:r>
          </a:p>
          <a:p>
            <a:r>
              <a:rPr lang="it-IT" altLang="it-IT" sz="1100">
                <a:solidFill>
                  <a:srgbClr val="008000"/>
                </a:solidFill>
                <a:latin typeface="Lucida Handwriting" pitchFamily="66" charset="0"/>
              </a:rPr>
              <a:t>perché nella mente di un principiante ci sono molte possibilità, nella mente di un esperto poche.</a:t>
            </a:r>
          </a:p>
          <a:p>
            <a:r>
              <a:rPr lang="it-IT" altLang="it-IT" sz="1100">
                <a:latin typeface="Lucida Handwriting" pitchFamily="66" charset="0"/>
              </a:rPr>
              <a:t>Shunryu Suzuki</a:t>
            </a:r>
          </a:p>
        </p:txBody>
      </p:sp>
      <p:pic>
        <p:nvPicPr>
          <p:cNvPr id="20484" name="Picture 4" descr="http://www.keysformentoring.info/wp-content/uploads/2012/02/orange-people-silhouettes.jpg"/>
          <p:cNvPicPr>
            <a:picLocks noChangeAspect="1" noChangeArrowheads="1"/>
          </p:cNvPicPr>
          <p:nvPr/>
        </p:nvPicPr>
        <p:blipFill>
          <a:blip r:embed="rId5">
            <a:clrChange>
              <a:clrFrom>
                <a:srgbClr val="FFFEFA"/>
              </a:clrFrom>
              <a:clrTo>
                <a:srgbClr val="FFFEFA">
                  <a:alpha val="0"/>
                </a:srgbClr>
              </a:clrTo>
            </a:clrChange>
            <a:extLst>
              <a:ext uri="{28A0092B-C50C-407E-A947-70E740481C1C}">
                <a14:useLocalDpi xmlns:a14="http://schemas.microsoft.com/office/drawing/2010/main" val="0"/>
              </a:ext>
            </a:extLst>
          </a:blip>
          <a:srcRect/>
          <a:stretch>
            <a:fillRect/>
          </a:stretch>
        </p:blipFill>
        <p:spPr bwMode="auto">
          <a:xfrm>
            <a:off x="3414713" y="6138863"/>
            <a:ext cx="30829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CasellaDiTesto 4"/>
          <p:cNvSpPr txBox="1">
            <a:spLocks noChangeArrowheads="1"/>
          </p:cNvSpPr>
          <p:nvPr/>
        </p:nvSpPr>
        <p:spPr bwMode="auto">
          <a:xfrm>
            <a:off x="1700213" y="2916238"/>
            <a:ext cx="4797425"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it-IT" altLang="it-IT" sz="1200" b="1">
                <a:latin typeface="Calibri" pitchFamily="34" charset="0"/>
              </a:rPr>
              <a:t>Agsg srl</a:t>
            </a:r>
            <a:r>
              <a:rPr lang="it-IT" altLang="it-IT" sz="1200">
                <a:latin typeface="Calibri" pitchFamily="34" charset="0"/>
              </a:rPr>
              <a:t> ė una società di formazione presente sul territorio nazionale con alle spalle diversi anni di esperienza nella gestione di piani formativi complessi, studi di settore e ricerche, che le hanno permesso di diventare partner di riferimento di importanti aziende ed enti bilaterali. </a:t>
            </a:r>
          </a:p>
          <a:p>
            <a:pPr algn="just"/>
            <a:endParaRPr lang="it-IT" altLang="it-IT" sz="1200">
              <a:latin typeface="Calibri" pitchFamily="34" charset="0"/>
            </a:endParaRPr>
          </a:p>
          <a:p>
            <a:pPr algn="just"/>
            <a:r>
              <a:rPr lang="it-IT" altLang="it-IT" sz="1200" b="1">
                <a:latin typeface="Calibri" pitchFamily="34" charset="0"/>
              </a:rPr>
              <a:t>Agsg srl</a:t>
            </a:r>
            <a:r>
              <a:rPr lang="it-IT" altLang="it-IT" sz="1200">
                <a:latin typeface="Calibri" pitchFamily="34" charset="0"/>
              </a:rPr>
              <a:t> è una società il cui obiettivo principale è seguire le aziende passo dopo passo nella scoperta e nella gestione delle proprie necessità formative, portandole a soddisfare le proprie esigenze.</a:t>
            </a:r>
          </a:p>
          <a:p>
            <a:pPr algn="just"/>
            <a:endParaRPr lang="it-IT" altLang="it-IT" sz="1200">
              <a:latin typeface="Calibri" pitchFamily="34" charset="0"/>
            </a:endParaRPr>
          </a:p>
          <a:p>
            <a:pPr algn="just"/>
            <a:r>
              <a:rPr lang="it-IT" altLang="it-IT" sz="1200" b="1">
                <a:latin typeface="Calibri" pitchFamily="34" charset="0"/>
              </a:rPr>
              <a:t>Agsg srl</a:t>
            </a:r>
            <a:r>
              <a:rPr lang="it-IT" altLang="it-IT" sz="1200">
                <a:latin typeface="Calibri" pitchFamily="34" charset="0"/>
              </a:rPr>
              <a:t> è una società che si avvale di professionisti esterni che provengono dal mondo universitario ed aziendale, con alle spalle anni di esperienza ed un bagaglio di successi formativi consistente, che operano con passione perseguendo il raggiungimento dell’obettivo che la nostra società di formazione condivide con loro: la soddisfazione del cliente.</a:t>
            </a:r>
          </a:p>
        </p:txBody>
      </p:sp>
      <p:sp>
        <p:nvSpPr>
          <p:cNvPr id="8" name="Rettangolo 7"/>
          <p:cNvSpPr/>
          <p:nvPr/>
        </p:nvSpPr>
        <p:spPr>
          <a:xfrm>
            <a:off x="4427686" y="2050788"/>
            <a:ext cx="2074606" cy="523219"/>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Chi Siamo…</a:t>
            </a:r>
          </a:p>
        </p:txBody>
      </p:sp>
      <p:pic>
        <p:nvPicPr>
          <p:cNvPr id="18439" name="Picture 2"/>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Segnaposto numero diapositiva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FD2F42-8F00-4611-BCED-BC1198BAC1AC}" type="slidenum">
              <a:rPr lang="it-IT"/>
              <a:pPr fontAlgn="base">
                <a:spcBef>
                  <a:spcPct val="0"/>
                </a:spcBef>
                <a:spcAft>
                  <a:spcPct val="0"/>
                </a:spcAft>
                <a:defRPr/>
              </a:pPr>
              <a:t>4</a:t>
            </a:fld>
            <a:endParaRPr lang="it-IT"/>
          </a:p>
        </p:txBody>
      </p:sp>
      <p:sp>
        <p:nvSpPr>
          <p:cNvPr id="18441" name="Sottotitolo 2"/>
          <p:cNvSpPr txBox="1">
            <a:spLocks/>
          </p:cNvSpPr>
          <p:nvPr/>
        </p:nvSpPr>
        <p:spPr bwMode="auto">
          <a:xfrm>
            <a:off x="2997200" y="8121650"/>
            <a:ext cx="424815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Font typeface="Arial" charset="0"/>
              <a:buNone/>
            </a:pPr>
            <a:r>
              <a:rPr lang="it-IT" altLang="it-IT" sz="2000" b="1">
                <a:solidFill>
                  <a:srgbClr val="0070C0"/>
                </a:solidFill>
                <a:latin typeface="Lucida Handwriting" pitchFamily="66" charset="0"/>
                <a:cs typeface="Times New Roman" pitchFamily="18" charset="0"/>
              </a:rPr>
              <a:t>Formazione… al lavoro !</a:t>
            </a:r>
            <a:endParaRPr lang="it-IT" altLang="it-IT" sz="1000">
              <a:solidFill>
                <a:srgbClr val="0070C0"/>
              </a:solidFill>
              <a:latin typeface="Times New Roman" pitchFamily="18" charset="0"/>
              <a:cs typeface="Times New Roman" pitchFamily="18" charset="0"/>
            </a:endParaRPr>
          </a:p>
          <a:p>
            <a:pPr>
              <a:spcBef>
                <a:spcPct val="20000"/>
              </a:spcBef>
              <a:buFont typeface="Arial" charset="0"/>
              <a:buNone/>
            </a:pPr>
            <a:endParaRPr lang="it-IT" altLang="it-IT" sz="2000">
              <a:solidFill>
                <a:srgbClr val="0070C0"/>
              </a:solidFill>
              <a:latin typeface="Calibri" pitchFamily="34" charset="0"/>
            </a:endParaRPr>
          </a:p>
        </p:txBody>
      </p:sp>
    </p:spTree>
    <p:custDataLst>
      <p:tags r:id="rId1"/>
    </p:custDataLst>
  </p:cSld>
  <p:clrMapOvr>
    <a:masterClrMapping/>
  </p:clrMapOvr>
  <p:transition spd="slow" advTm="49046">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fade">
                                      <p:cBhvr>
                                        <p:cTn id="7" dur="500"/>
                                        <p:tgtEl>
                                          <p:spTgt spid="204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500"/>
                                        <p:tgtEl>
                                          <p:spTgt spid="204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5">
                                            <p:txEl>
                                              <p:pRg st="0" end="0"/>
                                            </p:txEl>
                                          </p:spTgt>
                                        </p:tgtEl>
                                        <p:attrNameLst>
                                          <p:attrName>style.visibility</p:attrName>
                                        </p:attrNameLst>
                                      </p:cBhvr>
                                      <p:to>
                                        <p:strVal val="visible"/>
                                      </p:to>
                                    </p:set>
                                    <p:animEffect transition="in" filter="fade">
                                      <p:cBhvr>
                                        <p:cTn id="22" dur="500"/>
                                        <p:tgtEl>
                                          <p:spTgt spid="2048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5">
                                            <p:txEl>
                                              <p:pRg st="2" end="2"/>
                                            </p:txEl>
                                          </p:spTgt>
                                        </p:tgtEl>
                                        <p:attrNameLst>
                                          <p:attrName>style.visibility</p:attrName>
                                        </p:attrNameLst>
                                      </p:cBhvr>
                                      <p:to>
                                        <p:strVal val="visible"/>
                                      </p:to>
                                    </p:set>
                                    <p:animEffect transition="in" filter="fade">
                                      <p:cBhvr>
                                        <p:cTn id="27" dur="500"/>
                                        <p:tgtEl>
                                          <p:spTgt spid="2048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485">
                                            <p:txEl>
                                              <p:pRg st="4" end="4"/>
                                            </p:txEl>
                                          </p:spTgt>
                                        </p:tgtEl>
                                        <p:attrNameLst>
                                          <p:attrName>style.visibility</p:attrName>
                                        </p:attrNameLst>
                                      </p:cBhvr>
                                      <p:to>
                                        <p:strVal val="visible"/>
                                      </p:to>
                                    </p:set>
                                    <p:animEffect transition="in" filter="fade">
                                      <p:cBhvr>
                                        <p:cTn id="32" dur="500"/>
                                        <p:tgtEl>
                                          <p:spTgt spid="204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Immagin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Segnaposto numero diapositiva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F7B920-E0AB-413D-B176-2C4B1182269C}" type="slidenum">
              <a:rPr lang="it-IT"/>
              <a:pPr fontAlgn="base">
                <a:spcBef>
                  <a:spcPct val="0"/>
                </a:spcBef>
                <a:spcAft>
                  <a:spcPct val="0"/>
                </a:spcAft>
                <a:defRPr/>
              </a:pPr>
              <a:t>5</a:t>
            </a:fld>
            <a:endParaRPr lang="it-IT"/>
          </a:p>
        </p:txBody>
      </p:sp>
      <p:sp>
        <p:nvSpPr>
          <p:cNvPr id="12" name="Rettangolo 11"/>
          <p:cNvSpPr/>
          <p:nvPr/>
        </p:nvSpPr>
        <p:spPr>
          <a:xfrm>
            <a:off x="1122117" y="899592"/>
            <a:ext cx="4613764"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Canali di finanziamento…</a:t>
            </a:r>
          </a:p>
        </p:txBody>
      </p:sp>
      <p:sp>
        <p:nvSpPr>
          <p:cNvPr id="14" name="Rettangolo 13"/>
          <p:cNvSpPr/>
          <p:nvPr/>
        </p:nvSpPr>
        <p:spPr>
          <a:xfrm>
            <a:off x="484339" y="7234906"/>
            <a:ext cx="5867096" cy="954107"/>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…selezioniamo con voi le opportunità più idonee.</a:t>
            </a:r>
          </a:p>
        </p:txBody>
      </p:sp>
      <p:graphicFrame>
        <p:nvGraphicFramePr>
          <p:cNvPr id="2" name="Diagramma 1"/>
          <p:cNvGraphicFramePr/>
          <p:nvPr/>
        </p:nvGraphicFramePr>
        <p:xfrm>
          <a:off x="-171400" y="2176287"/>
          <a:ext cx="4392488" cy="45365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464" name="CasellaDiTesto 2"/>
          <p:cNvSpPr txBox="1">
            <a:spLocks noChangeArrowheads="1"/>
          </p:cNvSpPr>
          <p:nvPr/>
        </p:nvSpPr>
        <p:spPr bwMode="auto">
          <a:xfrm>
            <a:off x="3965575" y="1566863"/>
            <a:ext cx="2857500" cy="575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900"/>
              <a:t>I Fondi Paritetici Interprofessionali permettono di progettare ed erogare corsi destinati ad aziende che versano lo 0,30 attraverso il modello Uniemens ad uno dei Fondi.</a:t>
            </a:r>
          </a:p>
          <a:p>
            <a:r>
              <a:rPr lang="it-IT" altLang="it-IT" sz="900"/>
              <a:t>Funzionano generalmente “a bando”:  le aziende presentano cioè, anche attraverso un ente di formazione, un piano formativo che viene valutato da un’apposita commissione. Normalmente i piani formativi sono composti da più progetti e sono destinati ad esigenze formative complesse (che prevedono più corsi di formazione su aree tematiche anche piuttosto diverse fra loro). Alcuni fondi hanno sperimentato anche il meccanismo di formazione “a voucher” o “formazione individuale” che consente di mettere in formazione anche pochi partecipanti su singole attività corsuali.</a:t>
            </a:r>
          </a:p>
          <a:p>
            <a:endParaRPr lang="it-IT" altLang="it-IT" sz="900"/>
          </a:p>
          <a:p>
            <a:r>
              <a:rPr lang="it-IT" altLang="it-IT" sz="900"/>
              <a:t>Gli Enti Bilaterali sono organismi paritetici, previsti da alcuni contratti collettivi. Tra gli scopi sociali di questi organismi vi è anche la formazione rivolta agli associati. Generalmente gli enti bilaterali che erogano attività formativa, la programmano su appositi cataloghi formativi in cui è possibile trovare corsi su salute e sicurezza, sull’informatica, sulla comunicazione e sulle lingue. In questo caso, l’unico requisito richiesto alle aziende per aderire ai corsi di formazione è dimostrare l’iscrizione ed il versamento contributivo all’ente.</a:t>
            </a:r>
          </a:p>
          <a:p>
            <a:endParaRPr lang="it-IT" altLang="it-IT" sz="900"/>
          </a:p>
          <a:p>
            <a:r>
              <a:rPr lang="it-IT" altLang="it-IT" sz="900"/>
              <a:t>Legge 236/93. “Interventi urgenti a sostegno dell’occupazione”</a:t>
            </a:r>
          </a:p>
          <a:p>
            <a:r>
              <a:rPr lang="it-IT" altLang="it-IT" sz="900"/>
              <a:t>Consente di finanziare corsi di formazione aziendali o interaziendali ed è un meccanismo adatto anche ad esigenze molto specifiche e per erogare corsi di breve durata. Non sono necessarie iscrizioni ad enti o versamenti tramite il modello Uniemens. </a:t>
            </a:r>
          </a:p>
          <a:p>
            <a:r>
              <a:rPr lang="it-IT" altLang="it-IT" sz="900"/>
              <a:t>In questo caso la società deve però avere sede in Regione Lombardia ed almeno il 50% dei dipendenti mandati in formazione deve essere residente sul territorio regionale.</a:t>
            </a:r>
          </a:p>
          <a:p>
            <a:endParaRPr lang="it-IT" altLang="it-IT" sz="800"/>
          </a:p>
        </p:txBody>
      </p:sp>
    </p:spTree>
    <p:custDataLst>
      <p:tags r:id="rId1"/>
    </p:custDataLst>
  </p:cSld>
  <p:clrMapOvr>
    <a:masterClrMapping/>
  </p:clrMapOvr>
  <p:transition spd="slow" advTm="5032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2"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CasellaDiTesto 6"/>
          <p:cNvSpPr txBox="1">
            <a:spLocks noChangeArrowheads="1"/>
          </p:cNvSpPr>
          <p:nvPr/>
        </p:nvSpPr>
        <p:spPr bwMode="auto">
          <a:xfrm>
            <a:off x="57150" y="911225"/>
            <a:ext cx="3738563" cy="763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400">
                <a:latin typeface="Calibri" pitchFamily="34" charset="0"/>
              </a:rPr>
              <a:t>Obiettivo primario di AGSG SRL è quello di ottenere la massima soddisfazione dei clienti, fornendo un servizio atto a soddisfare tutte le loro necessità al minor costo possibile.</a:t>
            </a:r>
            <a:br>
              <a:rPr lang="it-IT" altLang="it-IT" sz="1400">
                <a:latin typeface="Calibri" pitchFamily="34" charset="0"/>
              </a:rPr>
            </a:br>
            <a:r>
              <a:rPr lang="it-IT" altLang="it-IT" sz="1400">
                <a:latin typeface="Calibri" pitchFamily="34" charset="0"/>
              </a:rPr>
              <a:t>Sono clienti della AGSG SRL i committenti dei servizi ma anche e soprattutto gli utenti degli interventi formativi e di orientamento, spesso lavoratori, di cui ci si prefigge la crescita professionale e l’aumento della  occupabilità.</a:t>
            </a:r>
            <a:br>
              <a:rPr lang="it-IT" altLang="it-IT" sz="1400">
                <a:latin typeface="Calibri" pitchFamily="34" charset="0"/>
              </a:rPr>
            </a:br>
            <a:r>
              <a:rPr lang="it-IT" altLang="it-IT" sz="1400">
                <a:latin typeface="Calibri" pitchFamily="34" charset="0"/>
              </a:rPr>
              <a:t>Il senso di responsabilità, i valori etici che guidano l’operato della AGSG SRL e la tensione verso gli obiettivi si sposano con la necessità  di offrire dei servizi di qualità e di collocarsi proficuamente nel mercato dei servizi offerti.</a:t>
            </a:r>
            <a:br>
              <a:rPr lang="it-IT" altLang="it-IT" sz="1400">
                <a:latin typeface="Calibri" pitchFamily="34" charset="0"/>
              </a:rPr>
            </a:br>
            <a:r>
              <a:rPr lang="it-IT" altLang="it-IT" sz="1400">
                <a:latin typeface="Calibri" pitchFamily="34" charset="0"/>
              </a:rPr>
              <a:t>In quest’ottica la Direzione ha introdotto in azienda un Sistema Qualità conforme alle norme serie UNI EN ISO 9001:2008 e si impegna a fornire tutti i mezzi necessari alla sua attuazione e al costante aggiornamento.</a:t>
            </a:r>
            <a:br>
              <a:rPr lang="it-IT" altLang="it-IT" sz="1400">
                <a:latin typeface="Calibri" pitchFamily="34" charset="0"/>
              </a:rPr>
            </a:br>
            <a:r>
              <a:rPr lang="it-IT" altLang="it-IT" sz="1400">
                <a:latin typeface="Calibri" pitchFamily="34" charset="0"/>
              </a:rPr>
              <a:t>L’Assicurazione Qualità verifica che gli obiettivi di miglioramento della qualità stabiliti dalla Direzione siano compresi e sostenuti a tutti i livelli aziendali.</a:t>
            </a:r>
            <a:br>
              <a:rPr lang="it-IT" altLang="it-IT" sz="1400">
                <a:latin typeface="Calibri" pitchFamily="34" charset="0"/>
              </a:rPr>
            </a:br>
            <a:r>
              <a:rPr lang="it-IT" altLang="it-IT" sz="1400">
                <a:latin typeface="Calibri" pitchFamily="34" charset="0"/>
              </a:rPr>
              <a:t>Un elevato standard qualitativo viene raggiunto solamente quando tutte le componenti dell’azienda, quindi ogni settore e tutti i dipendenti e collaboratori, collaborano con la massima responsabilità e coinvolgimento. La Direzione in-centiva e riconosce l’apporto di ogni singolo collaboratore all’ottenimento della qualità globale dei servizi.</a:t>
            </a:r>
            <a:br>
              <a:rPr lang="it-IT" altLang="it-IT" sz="1400">
                <a:latin typeface="Calibri" pitchFamily="34" charset="0"/>
              </a:rPr>
            </a:br>
            <a:r>
              <a:rPr lang="it-IT" altLang="it-IT" sz="1400">
                <a:latin typeface="Calibri" pitchFamily="34" charset="0"/>
              </a:rPr>
              <a:t>Ogni sforzo teso al miglioramento della qualità è un impegno pienamente condiviso ed approvato dalla Direzione.</a:t>
            </a:r>
          </a:p>
          <a:p>
            <a:endParaRPr lang="it-IT" altLang="it-IT" sz="1400">
              <a:latin typeface="Calibri" pitchFamily="34" charset="0"/>
            </a:endParaRPr>
          </a:p>
        </p:txBody>
      </p:sp>
      <p:sp>
        <p:nvSpPr>
          <p:cNvPr id="26630"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43596F-8A33-4B1A-A600-0AEC8EDB2899}" type="slidenum">
              <a:rPr lang="it-IT"/>
              <a:pPr fontAlgn="base">
                <a:spcBef>
                  <a:spcPct val="0"/>
                </a:spcBef>
                <a:spcAft>
                  <a:spcPct val="0"/>
                </a:spcAft>
                <a:defRPr/>
              </a:pPr>
              <a:t>6</a:t>
            </a:fld>
            <a:endParaRPr lang="it-IT"/>
          </a:p>
        </p:txBody>
      </p:sp>
      <p:sp>
        <p:nvSpPr>
          <p:cNvPr id="8" name="Rettangolo 7"/>
          <p:cNvSpPr/>
          <p:nvPr/>
        </p:nvSpPr>
        <p:spPr>
          <a:xfrm rot="5400000">
            <a:off x="3500383" y="5291455"/>
            <a:ext cx="5814733"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LA nostra politica per la qualità</a:t>
            </a:r>
          </a:p>
        </p:txBody>
      </p:sp>
    </p:spTree>
    <p:custDataLst>
      <p:tags r:id="rId1"/>
    </p:custDataLst>
  </p:cSld>
  <p:clrMapOvr>
    <a:masterClrMapping/>
  </p:clrMapOvr>
  <p:transition spd="slow" advTm="44234">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Effect transition="in" filter="fade">
                                      <p:cBhvr>
                                        <p:cTn id="7" dur="5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0" descr="new+jo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1900" y="3059113"/>
            <a:ext cx="2727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Immagin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CasellaDiTesto 6"/>
          <p:cNvSpPr txBox="1">
            <a:spLocks noChangeArrowheads="1"/>
          </p:cNvSpPr>
          <p:nvPr/>
        </p:nvSpPr>
        <p:spPr bwMode="auto">
          <a:xfrm>
            <a:off x="620713" y="968375"/>
            <a:ext cx="4752975" cy="2308225"/>
          </a:xfrm>
          <a:prstGeom prst="rect">
            <a:avLst/>
          </a:prstGeom>
          <a:noFill/>
          <a:ln w="9525">
            <a:noFill/>
            <a:miter lim="800000"/>
            <a:headEnd/>
            <a:tailEnd/>
          </a:ln>
        </p:spPr>
        <p:txBody>
          <a:bodyPr>
            <a:spAutoFit/>
          </a:bodyPr>
          <a:lstStyle/>
          <a:p>
            <a:pPr>
              <a:defRPr/>
            </a:pPr>
            <a:endParaRPr lang="it-IT" sz="1600" dirty="0">
              <a:latin typeface="Calibri" pitchFamily="34" charset="0"/>
            </a:endParaRPr>
          </a:p>
          <a:p>
            <a:pPr>
              <a:defRPr/>
            </a:pPr>
            <a:r>
              <a:rPr lang="it-IT" sz="1600" dirty="0">
                <a:latin typeface="Calibri" pitchFamily="34" charset="0"/>
              </a:rPr>
              <a:t>AGSG </a:t>
            </a:r>
            <a:r>
              <a:rPr lang="it-IT" sz="1600" dirty="0" err="1">
                <a:latin typeface="Calibri" pitchFamily="34" charset="0"/>
              </a:rPr>
              <a:t>srl</a:t>
            </a:r>
            <a:r>
              <a:rPr lang="it-IT" sz="1600" dirty="0">
                <a:latin typeface="Calibri" pitchFamily="34" charset="0"/>
              </a:rPr>
              <a:t> è accreditata alla Regione Lombardia per i </a:t>
            </a:r>
            <a:r>
              <a:rPr lang="it-IT" b="1" dirty="0">
                <a:solidFill>
                  <a:schemeClr val="tx2">
                    <a:lumMod val="60000"/>
                    <a:lumOff val="40000"/>
                  </a:schemeClr>
                </a:solidFill>
                <a:latin typeface="Calibri" pitchFamily="34" charset="0"/>
              </a:rPr>
              <a:t>“servizi al lavoro”</a:t>
            </a:r>
            <a:r>
              <a:rPr lang="it-IT" sz="1200" dirty="0">
                <a:latin typeface="Calibri" pitchFamily="34" charset="0"/>
              </a:rPr>
              <a:t>; </a:t>
            </a:r>
            <a:r>
              <a:rPr lang="it-IT" sz="1600" dirty="0">
                <a:latin typeface="Calibri" pitchFamily="34" charset="0"/>
              </a:rPr>
              <a:t>con le sedi di Milano e Bergamo, assicura l’erogazione dei servizi per i lavoratori in cassa integrazione in deroga.</a:t>
            </a:r>
          </a:p>
          <a:p>
            <a:pPr>
              <a:defRPr/>
            </a:pPr>
            <a:r>
              <a:rPr lang="it-IT" sz="1600" dirty="0">
                <a:latin typeface="Calibri" pitchFamily="34" charset="0"/>
              </a:rPr>
              <a:t>Con i propri consulenti, AGSG </a:t>
            </a:r>
            <a:r>
              <a:rPr lang="it-IT" sz="1600" dirty="0" err="1">
                <a:latin typeface="Calibri" pitchFamily="34" charset="0"/>
              </a:rPr>
              <a:t>srl</a:t>
            </a:r>
            <a:r>
              <a:rPr lang="it-IT" sz="1600" dirty="0">
                <a:latin typeface="Calibri" pitchFamily="34" charset="0"/>
              </a:rPr>
              <a:t> aiuta i lavoratori nella ricerca del lavoro e nei percorsi di riqualificazione professionale</a:t>
            </a:r>
            <a:endParaRPr lang="it-IT" sz="1400" dirty="0">
              <a:latin typeface="Calibri" pitchFamily="34" charset="0"/>
            </a:endParaRPr>
          </a:p>
          <a:p>
            <a:pPr>
              <a:defRPr/>
            </a:pPr>
            <a:endParaRPr lang="it-IT" sz="1400" dirty="0">
              <a:latin typeface="Calibri" pitchFamily="34" charset="0"/>
            </a:endParaRPr>
          </a:p>
        </p:txBody>
      </p:sp>
      <p:sp>
        <p:nvSpPr>
          <p:cNvPr id="26630" name="Segnaposto numero diapositiva 3"/>
          <p:cNvSpPr txBox="1">
            <a:spLocks noGrp="1"/>
          </p:cNvSpPr>
          <p:nvPr/>
        </p:nvSpPr>
        <p:spPr bwMode="auto">
          <a:xfrm>
            <a:off x="4914900" y="8475663"/>
            <a:ext cx="1600200" cy="485775"/>
          </a:xfrm>
          <a:prstGeom prst="rect">
            <a:avLst/>
          </a:prstGeom>
          <a:noFill/>
          <a:ln>
            <a:miter lim="800000"/>
            <a:headEnd/>
            <a:tailEnd/>
          </a:ln>
        </p:spPr>
        <p:txBody>
          <a:bodyPr anchor="ctr"/>
          <a:lstStyle/>
          <a:p>
            <a:pPr algn="r">
              <a:defRPr/>
            </a:pPr>
            <a:fld id="{6932DAEA-ACE3-4FB4-95FC-E3565FA7DF52}" type="slidenum">
              <a:rPr lang="it-IT" sz="1200" b="1">
                <a:solidFill>
                  <a:srgbClr val="0070C0"/>
                </a:solidFill>
                <a:latin typeface="+mn-lt"/>
              </a:rPr>
              <a:pPr algn="r">
                <a:defRPr/>
              </a:pPr>
              <a:t>7</a:t>
            </a:fld>
            <a:endParaRPr lang="it-IT" sz="1200" b="1">
              <a:solidFill>
                <a:srgbClr val="0070C0"/>
              </a:solidFill>
              <a:latin typeface="+mn-lt"/>
            </a:endParaRPr>
          </a:p>
        </p:txBody>
      </p:sp>
      <p:pic>
        <p:nvPicPr>
          <p:cNvPr id="23560"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12875" y="6659563"/>
            <a:ext cx="5334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Rectangle 12"/>
          <p:cNvSpPr>
            <a:spLocks noChangeArrowheads="1"/>
          </p:cNvSpPr>
          <p:nvPr/>
        </p:nvSpPr>
        <p:spPr bwMode="auto">
          <a:xfrm>
            <a:off x="1882775" y="5813425"/>
            <a:ext cx="3429000" cy="2431435"/>
          </a:xfrm>
          <a:prstGeom prst="rect">
            <a:avLst/>
          </a:prstGeom>
          <a:noFill/>
          <a:ln w="9525">
            <a:noFill/>
            <a:miter lim="800000"/>
            <a:headEnd/>
            <a:tailEnd/>
          </a:ln>
          <a:effectLst/>
        </p:spPr>
        <p:txBody>
          <a:bodyPr>
            <a:spAutoFit/>
          </a:bodyPr>
          <a:lstStyle/>
          <a:p>
            <a:pPr algn="r">
              <a:defRPr/>
            </a:pPr>
            <a:r>
              <a:rPr lang="it-IT" sz="1200" b="1" dirty="0"/>
              <a:t>Per contatti:</a:t>
            </a:r>
          </a:p>
          <a:p>
            <a:pPr algn="r">
              <a:defRPr/>
            </a:pPr>
            <a:endParaRPr lang="it-IT" sz="1200" b="1" dirty="0"/>
          </a:p>
          <a:p>
            <a:pPr algn="r">
              <a:defRPr/>
            </a:pPr>
            <a:r>
              <a:rPr lang="it-IT" sz="1600" b="1" dirty="0">
                <a:solidFill>
                  <a:schemeClr val="tx2">
                    <a:lumMod val="60000"/>
                    <a:lumOff val="40000"/>
                  </a:schemeClr>
                </a:solidFill>
                <a:latin typeface="Calibri" pitchFamily="34" charset="0"/>
              </a:rPr>
              <a:t>Sede di Milano</a:t>
            </a:r>
          </a:p>
          <a:p>
            <a:pPr algn="r">
              <a:defRPr/>
            </a:pPr>
            <a:r>
              <a:rPr lang="it-IT" sz="1200" dirty="0"/>
              <a:t>Corso Buenos Aires, 77 - 20124 Milano</a:t>
            </a:r>
          </a:p>
          <a:p>
            <a:pPr algn="r">
              <a:defRPr/>
            </a:pPr>
            <a:r>
              <a:rPr lang="it-IT" sz="1200" dirty="0">
                <a:sym typeface="Wingdings" pitchFamily="2" charset="2"/>
              </a:rPr>
              <a:t></a:t>
            </a:r>
            <a:r>
              <a:rPr lang="it-IT" sz="1200" dirty="0"/>
              <a:t>Tel. 02.76316653 Fax. 02.76312822</a:t>
            </a:r>
          </a:p>
          <a:p>
            <a:pPr algn="r">
              <a:defRPr/>
            </a:pPr>
            <a:r>
              <a:rPr lang="it-IT" sz="1200" dirty="0">
                <a:sym typeface="Wingdings" pitchFamily="2" charset="2"/>
              </a:rPr>
              <a:t></a:t>
            </a:r>
            <a:r>
              <a:rPr lang="it-IT" sz="1200" dirty="0"/>
              <a:t>lombardia@agsg.it</a:t>
            </a:r>
          </a:p>
          <a:p>
            <a:pPr algn="r">
              <a:defRPr/>
            </a:pPr>
            <a:r>
              <a:rPr lang="it-IT" sz="1200" dirty="0"/>
              <a:t>certificato ISO 9001:2008 n. 44 100 091834 </a:t>
            </a:r>
          </a:p>
          <a:p>
            <a:pPr algn="r">
              <a:defRPr/>
            </a:pPr>
            <a:endParaRPr lang="it-IT" sz="1200" dirty="0"/>
          </a:p>
          <a:p>
            <a:pPr algn="r">
              <a:defRPr/>
            </a:pPr>
            <a:r>
              <a:rPr lang="it-IT" sz="1600" b="1" dirty="0">
                <a:solidFill>
                  <a:schemeClr val="tx2">
                    <a:lumMod val="60000"/>
                    <a:lumOff val="40000"/>
                  </a:schemeClr>
                </a:solidFill>
                <a:latin typeface="Calibri" pitchFamily="34" charset="0"/>
              </a:rPr>
              <a:t>Sede di Bergamo</a:t>
            </a:r>
          </a:p>
          <a:p>
            <a:pPr algn="r">
              <a:defRPr/>
            </a:pPr>
            <a:r>
              <a:rPr lang="it-IT" sz="1200" dirty="0"/>
              <a:t>Via San Bernardino 65 – 24122 Bergamo</a:t>
            </a:r>
          </a:p>
          <a:p>
            <a:pPr algn="r">
              <a:defRPr/>
            </a:pPr>
            <a:r>
              <a:rPr lang="it-IT" sz="1200" dirty="0" smtClean="0">
                <a:sym typeface="Wingdings" pitchFamily="2" charset="2"/>
              </a:rPr>
              <a:t></a:t>
            </a:r>
            <a:r>
              <a:rPr lang="it-IT" sz="1200" dirty="0"/>
              <a:t>Tel. 035.270142 Fax. 035.4122875</a:t>
            </a:r>
            <a:endParaRPr lang="it-IT" sz="1200" dirty="0"/>
          </a:p>
          <a:p>
            <a:pPr algn="r">
              <a:defRPr/>
            </a:pPr>
            <a:r>
              <a:rPr lang="it-IT" sz="1200" dirty="0" smtClean="0">
                <a:sym typeface="Wingdings" pitchFamily="2" charset="2"/>
              </a:rPr>
              <a:t></a:t>
            </a:r>
            <a:r>
              <a:rPr lang="it-IT" sz="1200" dirty="0"/>
              <a:t>arabellaabbiati@agsg.it</a:t>
            </a:r>
            <a:endParaRPr lang="it-IT" sz="1200" dirty="0"/>
          </a:p>
        </p:txBody>
      </p:sp>
      <p:sp>
        <p:nvSpPr>
          <p:cNvPr id="11" name="Rettangolo 10"/>
          <p:cNvSpPr/>
          <p:nvPr/>
        </p:nvSpPr>
        <p:spPr>
          <a:xfrm rot="5400000">
            <a:off x="4133927" y="5265767"/>
            <a:ext cx="4547655"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I nostri servizi al lavoro.</a:t>
            </a:r>
            <a:endPar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ndParaRPr>
          </a:p>
        </p:txBody>
      </p:sp>
    </p:spTree>
    <p:custDataLst>
      <p:tags r:id="rId1"/>
    </p:custDataLst>
  </p:cSld>
  <p:clrMapOvr>
    <a:masterClrMapping/>
  </p:clrMapOvr>
  <p:transition spd="slow" advTm="2328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3556"/>
                                        </p:tgtEl>
                                        <p:attrNameLst>
                                          <p:attrName>style.visibility</p:attrName>
                                        </p:attrNameLst>
                                      </p:cBhvr>
                                      <p:to>
                                        <p:strVal val="visible"/>
                                      </p:to>
                                    </p:set>
                                    <p:animEffect transition="in" filter="fade">
                                      <p:cBhvr>
                                        <p:cTn id="14" dur="500"/>
                                        <p:tgtEl>
                                          <p:spTgt spid="2355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3564"/>
                                        </p:tgtEl>
                                        <p:attrNameLst>
                                          <p:attrName>style.visibility</p:attrName>
                                        </p:attrNameLst>
                                      </p:cBhvr>
                                      <p:to>
                                        <p:strVal val="visible"/>
                                      </p:to>
                                    </p:set>
                                    <p:animEffect transition="in" filter="fade">
                                      <p:cBhvr>
                                        <p:cTn id="19" dur="500"/>
                                        <p:tgtEl>
                                          <p:spTgt spid="2356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ntr" presetSubtype="0" fill="hold" nodeType="clickEffect">
                                  <p:stCondLst>
                                    <p:cond delay="0"/>
                                  </p:stCondLst>
                                  <p:childTnLst>
                                    <p:set>
                                      <p:cBhvr>
                                        <p:cTn id="23" dur="1" fill="hold">
                                          <p:stCondLst>
                                            <p:cond delay="0"/>
                                          </p:stCondLst>
                                        </p:cTn>
                                        <p:tgtEl>
                                          <p:spTgt spid="23560"/>
                                        </p:tgtEl>
                                        <p:attrNameLst>
                                          <p:attrName>style.visibility</p:attrName>
                                        </p:attrNameLst>
                                      </p:cBhvr>
                                      <p:to>
                                        <p:strVal val="visible"/>
                                      </p:to>
                                    </p:set>
                                    <p:animEffect transition="in" filter="fade">
                                      <p:cBhvr>
                                        <p:cTn id="24" dur="1000"/>
                                        <p:tgtEl>
                                          <p:spTgt spid="23560"/>
                                        </p:tgtEl>
                                      </p:cBhvr>
                                    </p:animEffect>
                                    <p:anim calcmode="lin" valueType="num">
                                      <p:cBhvr>
                                        <p:cTn id="25" dur="1000" fill="hold"/>
                                        <p:tgtEl>
                                          <p:spTgt spid="23560"/>
                                        </p:tgtEl>
                                        <p:attrNameLst>
                                          <p:attrName>ppt_x</p:attrName>
                                        </p:attrNameLst>
                                      </p:cBhvr>
                                      <p:tavLst>
                                        <p:tav tm="0">
                                          <p:val>
                                            <p:strVal val="#ppt_x"/>
                                          </p:val>
                                        </p:tav>
                                        <p:tav tm="100000">
                                          <p:val>
                                            <p:strVal val="#ppt_x"/>
                                          </p:val>
                                        </p:tav>
                                      </p:tavLst>
                                    </p:anim>
                                    <p:anim calcmode="lin" valueType="num">
                                      <p:cBhvr>
                                        <p:cTn id="26" dur="1000" fill="hold"/>
                                        <p:tgtEl>
                                          <p:spTgt spid="235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235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2" descr="http://www.altmanluggage.com/media/fabercastell_137502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225" y="2803525"/>
            <a:ext cx="16383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p:cNvSpPr/>
          <p:nvPr/>
        </p:nvSpPr>
        <p:spPr>
          <a:xfrm>
            <a:off x="2564903" y="1243925"/>
            <a:ext cx="4028860"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Accreditamento Fondi</a:t>
            </a:r>
          </a:p>
        </p:txBody>
      </p:sp>
      <p:pic>
        <p:nvPicPr>
          <p:cNvPr id="24582" name="Picture 2" descr="http://www.rs-formazione.eu/Portals/0/LogoForte.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9938" y="4778375"/>
            <a:ext cx="1817687"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4" descr="http://blog.edminformatica.com/wp-content/uploads/2012/03/FONDIMPRESA.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21163" y="5867400"/>
            <a:ext cx="23161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6" descr="http://www.fondazioneabacus.it/wp-content/uploads/2011/10/logo_fondoprofessioni.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92600" y="6877050"/>
            <a:ext cx="221773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CasellaDiTesto 3"/>
          <p:cNvSpPr txBox="1">
            <a:spLocks noChangeArrowheads="1"/>
          </p:cNvSpPr>
          <p:nvPr/>
        </p:nvSpPr>
        <p:spPr bwMode="auto">
          <a:xfrm>
            <a:off x="2565400" y="1808163"/>
            <a:ext cx="392271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it-IT" altLang="it-IT" sz="1400">
                <a:latin typeface="Calibri" pitchFamily="34" charset="0"/>
              </a:rPr>
              <a:t>La sede di Agsg srl è accreditata presso la Regione Lombardia e certificata UNI – ISO 9001 per garantire il corretto presidio dei processi formativi.</a:t>
            </a:r>
          </a:p>
          <a:p>
            <a:pPr algn="just"/>
            <a:endParaRPr lang="it-IT" altLang="it-IT" sz="1400">
              <a:latin typeface="Calibri" pitchFamily="34" charset="0"/>
            </a:endParaRPr>
          </a:p>
          <a:p>
            <a:pPr algn="just"/>
            <a:r>
              <a:rPr lang="it-IT" altLang="it-IT" sz="1400">
                <a:latin typeface="Calibri" pitchFamily="34" charset="0"/>
              </a:rPr>
              <a:t>Per cogliere le opportunità di realizzare formazione gratuita sgravando le aziende dal peso che la gestione  di un progetto comporta, AGSG vi supporta e vi suggerisce alcunidei principali fondi interprofessionali a cui siamo accreditati:</a:t>
            </a:r>
          </a:p>
        </p:txBody>
      </p:sp>
      <p:sp>
        <p:nvSpPr>
          <p:cNvPr id="24586" name="Rettangolo 4"/>
          <p:cNvSpPr>
            <a:spLocks noChangeArrowheads="1"/>
          </p:cNvSpPr>
          <p:nvPr/>
        </p:nvSpPr>
        <p:spPr bwMode="auto">
          <a:xfrm>
            <a:off x="260350" y="5032375"/>
            <a:ext cx="40322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400" b="1">
                <a:latin typeface="Calibri" pitchFamily="34" charset="0"/>
              </a:rPr>
              <a:t>For.Te </a:t>
            </a:r>
            <a:r>
              <a:rPr lang="it-IT" altLang="it-IT" sz="1400">
                <a:latin typeface="Calibri" pitchFamily="34" charset="0"/>
              </a:rPr>
              <a:t> Fondo per la formazione continua del terziario</a:t>
            </a:r>
          </a:p>
          <a:p>
            <a:endParaRPr lang="it-IT" altLang="it-IT" sz="1400">
              <a:latin typeface="Calibri" pitchFamily="34" charset="0"/>
            </a:endParaRPr>
          </a:p>
          <a:p>
            <a:endParaRPr lang="it-IT" altLang="it-IT" sz="1400">
              <a:latin typeface="Calibri" pitchFamily="34" charset="0"/>
            </a:endParaRPr>
          </a:p>
          <a:p>
            <a:r>
              <a:rPr lang="it-IT" altLang="it-IT" sz="1400" b="1">
                <a:latin typeface="Calibri" pitchFamily="34" charset="0"/>
              </a:rPr>
              <a:t>Fondimpresa </a:t>
            </a:r>
            <a:r>
              <a:rPr lang="it-IT" altLang="it-IT" sz="1400">
                <a:latin typeface="Calibri" pitchFamily="34" charset="0"/>
              </a:rPr>
              <a:t>Fondo per la formazione continua, rappresenta l’industria italiana in tutti i settori di produzione</a:t>
            </a:r>
          </a:p>
          <a:p>
            <a:endParaRPr lang="it-IT" altLang="it-IT" sz="1400">
              <a:latin typeface="Calibri" pitchFamily="34" charset="0"/>
            </a:endParaRPr>
          </a:p>
          <a:p>
            <a:endParaRPr lang="it-IT" altLang="it-IT" sz="1400">
              <a:latin typeface="Calibri" pitchFamily="34" charset="0"/>
            </a:endParaRPr>
          </a:p>
          <a:p>
            <a:r>
              <a:rPr lang="it-IT" altLang="it-IT" sz="1400" b="1">
                <a:latin typeface="Calibri" pitchFamily="34" charset="0"/>
              </a:rPr>
              <a:t>Fondo Professioni </a:t>
            </a:r>
            <a:r>
              <a:rPr lang="it-IT" altLang="it-IT" sz="1400">
                <a:latin typeface="Calibri" pitchFamily="34" charset="0"/>
              </a:rPr>
              <a:t> Fondo per la Formazione continua negli studi professionali </a:t>
            </a:r>
          </a:p>
        </p:txBody>
      </p:sp>
      <p:pic>
        <p:nvPicPr>
          <p:cNvPr id="24587" name="Picture 8" descr="http://www.seeklogo.com/images/R/Regione_Lombardia-logo-1CDB55F2FC-seeklogo.com.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225" y="9906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Segnaposto numero diapositiva 8"/>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00E237-CFCD-483C-A0AE-8A3D8B635957}" type="slidenum">
              <a:rPr lang="it-IT"/>
              <a:pPr fontAlgn="base">
                <a:spcBef>
                  <a:spcPct val="0"/>
                </a:spcBef>
                <a:spcAft>
                  <a:spcPct val="0"/>
                </a:spcAft>
                <a:defRPr/>
              </a:pPr>
              <a:t>8</a:t>
            </a:fld>
            <a:endParaRPr lang="it-IT"/>
          </a:p>
        </p:txBody>
      </p:sp>
    </p:spTree>
    <p:custDataLst>
      <p:tags r:id="rId1"/>
    </p:custDataLst>
  </p:cSld>
  <p:clrMapOvr>
    <a:masterClrMapping/>
  </p:clrMapOvr>
  <p:transition spd="slow" advTm="36988">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85"/>
                                        </p:tgtEl>
                                        <p:attrNameLst>
                                          <p:attrName>style.visibility</p:attrName>
                                        </p:attrNameLst>
                                      </p:cBhvr>
                                      <p:to>
                                        <p:strVal val="visible"/>
                                      </p:to>
                                    </p:set>
                                    <p:animEffect transition="in" filter="fade">
                                      <p:cBhvr>
                                        <p:cTn id="12" dur="500"/>
                                        <p:tgtEl>
                                          <p:spTgt spid="245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4580"/>
                                        </p:tgtEl>
                                        <p:attrNameLst>
                                          <p:attrName>style.visibility</p:attrName>
                                        </p:attrNameLst>
                                      </p:cBhvr>
                                      <p:to>
                                        <p:strVal val="visible"/>
                                      </p:to>
                                    </p:set>
                                    <p:animEffect transition="in" filter="fade">
                                      <p:cBhvr>
                                        <p:cTn id="17" dur="500"/>
                                        <p:tgtEl>
                                          <p:spTgt spid="245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4583"/>
                                        </p:tgtEl>
                                        <p:attrNameLst>
                                          <p:attrName>style.visibility</p:attrName>
                                        </p:attrNameLst>
                                      </p:cBhvr>
                                      <p:to>
                                        <p:strVal val="visible"/>
                                      </p:to>
                                    </p:set>
                                    <p:animEffect transition="in" filter="fade">
                                      <p:cBhvr>
                                        <p:cTn id="22" dur="500"/>
                                        <p:tgtEl>
                                          <p:spTgt spid="245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4582"/>
                                        </p:tgtEl>
                                        <p:attrNameLst>
                                          <p:attrName>style.visibility</p:attrName>
                                        </p:attrNameLst>
                                      </p:cBhvr>
                                      <p:to>
                                        <p:strVal val="visible"/>
                                      </p:to>
                                    </p:set>
                                    <p:animEffect transition="in" filter="fade">
                                      <p:cBhvr>
                                        <p:cTn id="27" dur="500"/>
                                        <p:tgtEl>
                                          <p:spTgt spid="245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4584"/>
                                        </p:tgtEl>
                                        <p:attrNameLst>
                                          <p:attrName>style.visibility</p:attrName>
                                        </p:attrNameLst>
                                      </p:cBhvr>
                                      <p:to>
                                        <p:strVal val="visible"/>
                                      </p:to>
                                    </p:set>
                                    <p:animEffect transition="in" filter="fade">
                                      <p:cBhvr>
                                        <p:cTn id="32" dur="500"/>
                                        <p:tgtEl>
                                          <p:spTgt spid="2458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586">
                                            <p:txEl>
                                              <p:pRg st="0" end="0"/>
                                            </p:txEl>
                                          </p:spTgt>
                                        </p:tgtEl>
                                        <p:attrNameLst>
                                          <p:attrName>style.visibility</p:attrName>
                                        </p:attrNameLst>
                                      </p:cBhvr>
                                      <p:to>
                                        <p:strVal val="visible"/>
                                      </p:to>
                                    </p:set>
                                    <p:animEffect transition="in" filter="fade">
                                      <p:cBhvr>
                                        <p:cTn id="37" dur="500"/>
                                        <p:tgtEl>
                                          <p:spTgt spid="24586">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586">
                                            <p:txEl>
                                              <p:pRg st="3" end="3"/>
                                            </p:txEl>
                                          </p:spTgt>
                                        </p:tgtEl>
                                        <p:attrNameLst>
                                          <p:attrName>style.visibility</p:attrName>
                                        </p:attrNameLst>
                                      </p:cBhvr>
                                      <p:to>
                                        <p:strVal val="visible"/>
                                      </p:to>
                                    </p:set>
                                    <p:animEffect transition="in" filter="fade">
                                      <p:cBhvr>
                                        <p:cTn id="42" dur="500"/>
                                        <p:tgtEl>
                                          <p:spTgt spid="24586">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586">
                                            <p:txEl>
                                              <p:pRg st="6" end="6"/>
                                            </p:txEl>
                                          </p:spTgt>
                                        </p:tgtEl>
                                        <p:attrNameLst>
                                          <p:attrName>style.visibility</p:attrName>
                                        </p:attrNameLst>
                                      </p:cBhvr>
                                      <p:to>
                                        <p:strVal val="visible"/>
                                      </p:to>
                                    </p:set>
                                    <p:animEffect transition="in" filter="fade">
                                      <p:cBhvr>
                                        <p:cTn id="47" dur="500"/>
                                        <p:tgtEl>
                                          <p:spTgt spid="245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p:bldP spid="2458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Segnaposto numero diapositiva 7"/>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FC8B2C-23CA-4CC8-8604-F9239F87D4D8}" type="slidenum">
              <a:rPr lang="it-IT"/>
              <a:pPr fontAlgn="base">
                <a:spcBef>
                  <a:spcPct val="0"/>
                </a:spcBef>
                <a:spcAft>
                  <a:spcPct val="0"/>
                </a:spcAft>
                <a:defRPr/>
              </a:pPr>
              <a:t>9</a:t>
            </a:fld>
            <a:endParaRPr lang="it-IT"/>
          </a:p>
        </p:txBody>
      </p:sp>
      <p:pic>
        <p:nvPicPr>
          <p:cNvPr id="25605" name="Immagine 3"/>
          <p:cNvPicPr>
            <a:picLocks noChangeAspect="1"/>
          </p:cNvPicPr>
          <p:nvPr/>
        </p:nvPicPr>
        <p:blipFill>
          <a:blip r:embed="rId6">
            <a:extLst>
              <a:ext uri="{28A0092B-C50C-407E-A947-70E740481C1C}">
                <a14:useLocalDpi xmlns:a14="http://schemas.microsoft.com/office/drawing/2010/main" val="0"/>
              </a:ext>
            </a:extLst>
          </a:blip>
          <a:srcRect l="7500" t="11562" r="7500" b="9688"/>
          <a:stretch>
            <a:fillRect/>
          </a:stretch>
        </p:blipFill>
        <p:spPr bwMode="auto">
          <a:xfrm>
            <a:off x="404813" y="5580063"/>
            <a:ext cx="1630362"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2" descr="http://www.genesisconsulting.it/public/imagesGalleryRep/000002/fonter_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813" y="1187450"/>
            <a:ext cx="16303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4" descr="http://www.forma-tec.it/wp-content/uploads/2010/02/fondirigenti.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4813" y="2411413"/>
            <a:ext cx="163036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6" descr="http://www.centrostudihelios.it/ANALISIFABBISOGNI/loghieimmagini/fondir_logo%20trasp.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3375" y="2987675"/>
            <a:ext cx="16303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Rettangolo 11"/>
          <p:cNvSpPr>
            <a:spLocks noChangeArrowheads="1"/>
          </p:cNvSpPr>
          <p:nvPr/>
        </p:nvSpPr>
        <p:spPr bwMode="auto">
          <a:xfrm>
            <a:off x="2174875" y="1335088"/>
            <a:ext cx="3892550"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it-IT" altLang="it-IT" sz="1400" b="1">
                <a:latin typeface="Calibri" pitchFamily="34" charset="0"/>
              </a:rPr>
              <a:t>FonTer </a:t>
            </a:r>
            <a:r>
              <a:rPr lang="it-IT" altLang="it-IT" sz="1400">
                <a:latin typeface="Calibri" pitchFamily="34" charset="0"/>
              </a:rPr>
              <a:t>Fondo per la formazione continua dei lavoratori dipendenti delle aziende del settore terziario, comparti turismo e distribuzione servizi.</a:t>
            </a:r>
          </a:p>
          <a:p>
            <a:pPr algn="just"/>
            <a:endParaRPr lang="it-IT" altLang="it-IT" sz="1400">
              <a:latin typeface="Calibri" pitchFamily="34" charset="0"/>
            </a:endParaRPr>
          </a:p>
          <a:p>
            <a:pPr algn="just"/>
            <a:endParaRPr lang="it-IT" altLang="it-IT" sz="1400">
              <a:latin typeface="Calibri" pitchFamily="34" charset="0"/>
            </a:endParaRPr>
          </a:p>
          <a:p>
            <a:pPr algn="just"/>
            <a:r>
              <a:rPr lang="it-IT" altLang="it-IT" sz="1400" b="1">
                <a:latin typeface="Calibri" pitchFamily="34" charset="0"/>
              </a:rPr>
              <a:t>Fondirigenti </a:t>
            </a:r>
            <a:r>
              <a:rPr lang="it-IT" altLang="it-IT" sz="1400">
                <a:latin typeface="Calibri" pitchFamily="34" charset="0"/>
              </a:rPr>
              <a:t>Fondo per la formazione della dirigenza nelle imprese industriali.</a:t>
            </a:r>
          </a:p>
          <a:p>
            <a:pPr algn="just"/>
            <a:endParaRPr lang="it-IT" altLang="it-IT" sz="1400">
              <a:latin typeface="Calibri" pitchFamily="34" charset="0"/>
            </a:endParaRPr>
          </a:p>
          <a:p>
            <a:pPr algn="just"/>
            <a:endParaRPr lang="it-IT" altLang="it-IT" sz="1400">
              <a:latin typeface="Calibri" pitchFamily="34" charset="0"/>
            </a:endParaRPr>
          </a:p>
          <a:p>
            <a:pPr algn="just"/>
            <a:r>
              <a:rPr lang="it-IT" altLang="it-IT" sz="1400" b="1">
                <a:latin typeface="Calibri" pitchFamily="34" charset="0"/>
              </a:rPr>
              <a:t>Fondir </a:t>
            </a:r>
            <a:r>
              <a:rPr lang="it-IT" altLang="it-IT" sz="1400">
                <a:latin typeface="Calibri" pitchFamily="34" charset="0"/>
              </a:rPr>
              <a:t>Fondo per la formazione continua dei dirigenti del terziario.</a:t>
            </a:r>
          </a:p>
          <a:p>
            <a:pPr algn="just"/>
            <a:endParaRPr lang="it-IT" altLang="it-IT" sz="1400">
              <a:latin typeface="Calibri" pitchFamily="34" charset="0"/>
            </a:endParaRPr>
          </a:p>
        </p:txBody>
      </p:sp>
      <p:sp>
        <p:nvSpPr>
          <p:cNvPr id="25610" name="CasellaDiTesto 4"/>
          <p:cNvSpPr txBox="1">
            <a:spLocks noChangeArrowheads="1"/>
          </p:cNvSpPr>
          <p:nvPr/>
        </p:nvSpPr>
        <p:spPr bwMode="auto">
          <a:xfrm>
            <a:off x="374650" y="5148263"/>
            <a:ext cx="5235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b="1">
                <a:solidFill>
                  <a:srgbClr val="0070C0"/>
                </a:solidFill>
                <a:latin typeface="Calibri" pitchFamily="34" charset="0"/>
              </a:rPr>
              <a:t>AGSG è inoltre ente di formazione accreditato presso</a:t>
            </a:r>
          </a:p>
        </p:txBody>
      </p:sp>
      <p:sp>
        <p:nvSpPr>
          <p:cNvPr id="25611" name="CasellaDiTesto 8"/>
          <p:cNvSpPr txBox="1">
            <a:spLocks noChangeArrowheads="1"/>
          </p:cNvSpPr>
          <p:nvPr/>
        </p:nvSpPr>
        <p:spPr bwMode="auto">
          <a:xfrm>
            <a:off x="2174875" y="5805488"/>
            <a:ext cx="38925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it-IT" altLang="it-IT" sz="1400" b="1">
                <a:latin typeface="Calibri" pitchFamily="34" charset="0"/>
              </a:rPr>
              <a:t>Quadrifor</a:t>
            </a:r>
            <a:r>
              <a:rPr lang="it-IT" altLang="it-IT" sz="1400">
                <a:latin typeface="Calibri" pitchFamily="34" charset="0"/>
              </a:rPr>
              <a:t> Istituto Bilaterale per lo sviluppo della Formazione dei Quadri del Terziario, Distribuzione e Servizi</a:t>
            </a:r>
          </a:p>
        </p:txBody>
      </p:sp>
    </p:spTree>
    <p:custDataLst>
      <p:tags r:id="rId1"/>
    </p:custDataLst>
  </p:cSld>
  <p:clrMapOvr>
    <a:masterClrMapping/>
  </p:clrMapOvr>
  <p:transition spd="slow" advTm="23934">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8"/>
                                        </p:tgtEl>
                                        <p:attrNameLst>
                                          <p:attrName>style.visibility</p:attrName>
                                        </p:attrNameLst>
                                      </p:cBhvr>
                                      <p:to>
                                        <p:strVal val="visible"/>
                                      </p:to>
                                    </p:set>
                                    <p:animEffect transition="in" filter="fade">
                                      <p:cBhvr>
                                        <p:cTn id="7" dur="500"/>
                                        <p:tgtEl>
                                          <p:spTgt spid="256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606"/>
                                        </p:tgtEl>
                                        <p:attrNameLst>
                                          <p:attrName>style.visibility</p:attrName>
                                        </p:attrNameLst>
                                      </p:cBhvr>
                                      <p:to>
                                        <p:strVal val="visible"/>
                                      </p:to>
                                    </p:set>
                                    <p:animEffect transition="in" filter="fade">
                                      <p:cBhvr>
                                        <p:cTn id="12" dur="500"/>
                                        <p:tgtEl>
                                          <p:spTgt spid="256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607"/>
                                        </p:tgtEl>
                                        <p:attrNameLst>
                                          <p:attrName>style.visibility</p:attrName>
                                        </p:attrNameLst>
                                      </p:cBhvr>
                                      <p:to>
                                        <p:strVal val="visible"/>
                                      </p:to>
                                    </p:set>
                                    <p:animEffect transition="in" filter="fade">
                                      <p:cBhvr>
                                        <p:cTn id="17" dur="500"/>
                                        <p:tgtEl>
                                          <p:spTgt spid="256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9">
                                            <p:txEl>
                                              <p:pRg st="0" end="0"/>
                                            </p:txEl>
                                          </p:spTgt>
                                        </p:tgtEl>
                                        <p:attrNameLst>
                                          <p:attrName>style.visibility</p:attrName>
                                        </p:attrNameLst>
                                      </p:cBhvr>
                                      <p:to>
                                        <p:strVal val="visible"/>
                                      </p:to>
                                    </p:set>
                                    <p:animEffect transition="in" filter="fade">
                                      <p:cBhvr>
                                        <p:cTn id="22" dur="500"/>
                                        <p:tgtEl>
                                          <p:spTgt spid="25609">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9">
                                            <p:txEl>
                                              <p:pRg st="3" end="3"/>
                                            </p:txEl>
                                          </p:spTgt>
                                        </p:tgtEl>
                                        <p:attrNameLst>
                                          <p:attrName>style.visibility</p:attrName>
                                        </p:attrNameLst>
                                      </p:cBhvr>
                                      <p:to>
                                        <p:strVal val="visible"/>
                                      </p:to>
                                    </p:set>
                                    <p:animEffect transition="in" filter="fade">
                                      <p:cBhvr>
                                        <p:cTn id="27" dur="500"/>
                                        <p:tgtEl>
                                          <p:spTgt spid="2560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9">
                                            <p:txEl>
                                              <p:pRg st="6" end="6"/>
                                            </p:txEl>
                                          </p:spTgt>
                                        </p:tgtEl>
                                        <p:attrNameLst>
                                          <p:attrName>style.visibility</p:attrName>
                                        </p:attrNameLst>
                                      </p:cBhvr>
                                      <p:to>
                                        <p:strVal val="visible"/>
                                      </p:to>
                                    </p:set>
                                    <p:animEffect transition="in" filter="fade">
                                      <p:cBhvr>
                                        <p:cTn id="32" dur="500"/>
                                        <p:tgtEl>
                                          <p:spTgt spid="25609">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610"/>
                                        </p:tgtEl>
                                        <p:attrNameLst>
                                          <p:attrName>style.visibility</p:attrName>
                                        </p:attrNameLst>
                                      </p:cBhvr>
                                      <p:to>
                                        <p:strVal val="visible"/>
                                      </p:to>
                                    </p:set>
                                    <p:animEffect transition="in" filter="fade">
                                      <p:cBhvr>
                                        <p:cTn id="37" dur="500"/>
                                        <p:tgtEl>
                                          <p:spTgt spid="256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5605"/>
                                        </p:tgtEl>
                                        <p:attrNameLst>
                                          <p:attrName>style.visibility</p:attrName>
                                        </p:attrNameLst>
                                      </p:cBhvr>
                                      <p:to>
                                        <p:strVal val="visible"/>
                                      </p:to>
                                    </p:set>
                                    <p:animEffect transition="in" filter="fade">
                                      <p:cBhvr>
                                        <p:cTn id="42" dur="500"/>
                                        <p:tgtEl>
                                          <p:spTgt spid="2560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611"/>
                                        </p:tgtEl>
                                        <p:attrNameLst>
                                          <p:attrName>style.visibility</p:attrName>
                                        </p:attrNameLst>
                                      </p:cBhvr>
                                      <p:to>
                                        <p:strVal val="visible"/>
                                      </p:to>
                                    </p:set>
                                    <p:animEffect transition="in" filter="fade">
                                      <p:cBhvr>
                                        <p:cTn id="47" dur="500"/>
                                        <p:tgtEl>
                                          <p:spTgt spid="25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build="p" bldLvl="2"/>
      <p:bldP spid="25610" grpId="0"/>
      <p:bldP spid="256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http://3.bp.blogspot.com/-EclEL0dGNGo/TVkOlwK7sUI/AAAAAAAAABI/rqKYFtKVboQ/s1600/Working%252520Together%252520%2528Small%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5222875"/>
            <a:ext cx="4775200"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8"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Immagin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CasellaDiTesto 6"/>
          <p:cNvSpPr txBox="1">
            <a:spLocks noChangeArrowheads="1"/>
          </p:cNvSpPr>
          <p:nvPr/>
        </p:nvSpPr>
        <p:spPr bwMode="auto">
          <a:xfrm>
            <a:off x="4467225" y="2290763"/>
            <a:ext cx="2060575"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400">
                <a:latin typeface="Calibri" pitchFamily="34" charset="0"/>
              </a:rPr>
              <a:t>La collaborazione con l’azienda nella personalizzazione dei corsi, ritagliati ad hoc per ogni realtà e la capacità di assistere i responsabili della formazione in tutta la filiera del finanziamento, dall’ analisi del fabbisogno, sino alla integrale  gestione della spesso onerosa rendicontazione, passando dall’erogazione in aula.</a:t>
            </a:r>
          </a:p>
          <a:p>
            <a:endParaRPr lang="it-IT" altLang="it-IT" sz="1400">
              <a:latin typeface="Calibri" pitchFamily="34" charset="0"/>
            </a:endParaRPr>
          </a:p>
        </p:txBody>
      </p:sp>
      <p:pic>
        <p:nvPicPr>
          <p:cNvPr id="26630" name="Picture 2" descr="http://www.greystone.net/images/Upload/orange%20peopl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0488" y="882650"/>
            <a:ext cx="884237"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BD5720-920C-4E73-AC19-9A6572A70460}" type="slidenum">
              <a:rPr lang="it-IT"/>
              <a:pPr fontAlgn="base">
                <a:spcBef>
                  <a:spcPct val="0"/>
                </a:spcBef>
                <a:spcAft>
                  <a:spcPct val="0"/>
                </a:spcAft>
                <a:defRPr/>
              </a:pPr>
              <a:t>10</a:t>
            </a:fld>
            <a:endParaRPr lang="it-IT"/>
          </a:p>
        </p:txBody>
      </p:sp>
      <p:sp>
        <p:nvSpPr>
          <p:cNvPr id="8" name="Rettangolo 7"/>
          <p:cNvSpPr/>
          <p:nvPr/>
        </p:nvSpPr>
        <p:spPr>
          <a:xfrm>
            <a:off x="2291973" y="1484348"/>
            <a:ext cx="4236481"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I nostri punti di </a:t>
            </a:r>
            <a:r>
              <a:rPr lang="it-IT" sz="28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foRza</a:t>
            </a: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a:t>
            </a:r>
          </a:p>
        </p:txBody>
      </p:sp>
      <p:graphicFrame>
        <p:nvGraphicFramePr>
          <p:cNvPr id="5" name="Diagramma 4"/>
          <p:cNvGraphicFramePr/>
          <p:nvPr/>
        </p:nvGraphicFramePr>
        <p:xfrm>
          <a:off x="268571" y="2339752"/>
          <a:ext cx="4046804" cy="2592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cSld>
  <p:clrMapOvr>
    <a:masterClrMapping/>
  </p:clrMapOvr>
  <p:transition spd="slow" advTm="37926">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6630"/>
                                        </p:tgtEl>
                                        <p:attrNameLst>
                                          <p:attrName>style.visibility</p:attrName>
                                        </p:attrNameLst>
                                      </p:cBhvr>
                                      <p:to>
                                        <p:strVal val="visible"/>
                                      </p:to>
                                    </p:set>
                                    <p:anim calcmode="lin" valueType="num">
                                      <p:cBhvr>
                                        <p:cTn id="7" dur="500" fill="hold"/>
                                        <p:tgtEl>
                                          <p:spTgt spid="26630"/>
                                        </p:tgtEl>
                                        <p:attrNameLst>
                                          <p:attrName>ppt_w</p:attrName>
                                        </p:attrNameLst>
                                      </p:cBhvr>
                                      <p:tavLst>
                                        <p:tav tm="0">
                                          <p:val>
                                            <p:fltVal val="0"/>
                                          </p:val>
                                        </p:tav>
                                        <p:tav tm="100000">
                                          <p:val>
                                            <p:strVal val="#ppt_w"/>
                                          </p:val>
                                        </p:tav>
                                      </p:tavLst>
                                    </p:anim>
                                    <p:anim calcmode="lin" valueType="num">
                                      <p:cBhvr>
                                        <p:cTn id="8" dur="500" fill="hold"/>
                                        <p:tgtEl>
                                          <p:spTgt spid="26630"/>
                                        </p:tgtEl>
                                        <p:attrNameLst>
                                          <p:attrName>ppt_h</p:attrName>
                                        </p:attrNameLst>
                                      </p:cBhvr>
                                      <p:tavLst>
                                        <p:tav tm="0">
                                          <p:val>
                                            <p:fltVal val="0"/>
                                          </p:val>
                                        </p:tav>
                                        <p:tav tm="100000">
                                          <p:val>
                                            <p:strVal val="#ppt_h"/>
                                          </p:val>
                                        </p:tav>
                                      </p:tavLst>
                                    </p:anim>
                                    <p:animEffect transition="in" filter="fade">
                                      <p:cBhvr>
                                        <p:cTn id="9" dur="500"/>
                                        <p:tgtEl>
                                          <p:spTgt spid="2663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6630"/>
                                        </p:tgtEl>
                                        <p:attrNameLst>
                                          <p:attrName>r</p:attrName>
                                        </p:attrNameLst>
                                      </p:cBhvr>
                                    </p:animRot>
                                    <p:animRot by="-240000">
                                      <p:cBhvr>
                                        <p:cTn id="14" dur="200" fill="hold">
                                          <p:stCondLst>
                                            <p:cond delay="200"/>
                                          </p:stCondLst>
                                        </p:cTn>
                                        <p:tgtEl>
                                          <p:spTgt spid="26630"/>
                                        </p:tgtEl>
                                        <p:attrNameLst>
                                          <p:attrName>r</p:attrName>
                                        </p:attrNameLst>
                                      </p:cBhvr>
                                    </p:animRot>
                                    <p:animRot by="240000">
                                      <p:cBhvr>
                                        <p:cTn id="15" dur="200" fill="hold">
                                          <p:stCondLst>
                                            <p:cond delay="400"/>
                                          </p:stCondLst>
                                        </p:cTn>
                                        <p:tgtEl>
                                          <p:spTgt spid="26630"/>
                                        </p:tgtEl>
                                        <p:attrNameLst>
                                          <p:attrName>r</p:attrName>
                                        </p:attrNameLst>
                                      </p:cBhvr>
                                    </p:animRot>
                                    <p:animRot by="-240000">
                                      <p:cBhvr>
                                        <p:cTn id="16" dur="200" fill="hold">
                                          <p:stCondLst>
                                            <p:cond delay="600"/>
                                          </p:stCondLst>
                                        </p:cTn>
                                        <p:tgtEl>
                                          <p:spTgt spid="26630"/>
                                        </p:tgtEl>
                                        <p:attrNameLst>
                                          <p:attrName>r</p:attrName>
                                        </p:attrNameLst>
                                      </p:cBhvr>
                                    </p:animRot>
                                    <p:animRot by="120000">
                                      <p:cBhvr>
                                        <p:cTn id="17" dur="200" fill="hold">
                                          <p:stCondLst>
                                            <p:cond delay="800"/>
                                          </p:stCondLst>
                                        </p:cTn>
                                        <p:tgtEl>
                                          <p:spTgt spid="26630"/>
                                        </p:tgtEl>
                                        <p:attrNameLst>
                                          <p:attrName>r</p:attrName>
                                        </p:attrNameLst>
                                      </p:cBhvr>
                                    </p:animRo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26630"/>
                                        </p:tgtEl>
                                      </p:cBhvr>
                                    </p:animEffect>
                                    <p:animScale>
                                      <p:cBhvr>
                                        <p:cTn id="22" dur="250" autoRev="1" fill="hold"/>
                                        <p:tgtEl>
                                          <p:spTgt spid="26630"/>
                                        </p:tgtEl>
                                      </p:cBhvr>
                                      <p:by x="105000" y="105000"/>
                                    </p:animScale>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629"/>
                                        </p:tgtEl>
                                        <p:attrNameLst>
                                          <p:attrName>style.visibility</p:attrName>
                                        </p:attrNameLst>
                                      </p:cBhvr>
                                      <p:to>
                                        <p:strVal val="visible"/>
                                      </p:to>
                                    </p:set>
                                    <p:animEffect transition="in" filter="fade">
                                      <p:cBhvr>
                                        <p:cTn id="27" dur="500"/>
                                        <p:tgtEl>
                                          <p:spTgt spid="266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1" presetClass="entr" presetSubtype="0" fill="hold" nodeType="clickEffect">
                                  <p:stCondLst>
                                    <p:cond delay="0"/>
                                  </p:stCondLst>
                                  <p:childTnLst>
                                    <p:set>
                                      <p:cBhvr>
                                        <p:cTn id="31" dur="1" fill="hold">
                                          <p:stCondLst>
                                            <p:cond delay="0"/>
                                          </p:stCondLst>
                                        </p:cTn>
                                        <p:tgtEl>
                                          <p:spTgt spid="26625"/>
                                        </p:tgtEl>
                                        <p:attrNameLst>
                                          <p:attrName>style.visibility</p:attrName>
                                        </p:attrNameLst>
                                      </p:cBhvr>
                                      <p:to>
                                        <p:strVal val="visible"/>
                                      </p:to>
                                    </p:set>
                                    <p:anim calcmode="lin" valueType="num">
                                      <p:cBhvr>
                                        <p:cTn id="32" dur="1000" fill="hold"/>
                                        <p:tgtEl>
                                          <p:spTgt spid="26625"/>
                                        </p:tgtEl>
                                        <p:attrNameLst>
                                          <p:attrName>ppt_w</p:attrName>
                                        </p:attrNameLst>
                                      </p:cBhvr>
                                      <p:tavLst>
                                        <p:tav tm="0">
                                          <p:val>
                                            <p:fltVal val="0"/>
                                          </p:val>
                                        </p:tav>
                                        <p:tav tm="100000">
                                          <p:val>
                                            <p:strVal val="#ppt_w"/>
                                          </p:val>
                                        </p:tav>
                                      </p:tavLst>
                                    </p:anim>
                                    <p:anim calcmode="lin" valueType="num">
                                      <p:cBhvr>
                                        <p:cTn id="33" dur="1000" fill="hold"/>
                                        <p:tgtEl>
                                          <p:spTgt spid="26625"/>
                                        </p:tgtEl>
                                        <p:attrNameLst>
                                          <p:attrName>ppt_h</p:attrName>
                                        </p:attrNameLst>
                                      </p:cBhvr>
                                      <p:tavLst>
                                        <p:tav tm="0">
                                          <p:val>
                                            <p:fltVal val="0"/>
                                          </p:val>
                                        </p:tav>
                                        <p:tav tm="100000">
                                          <p:val>
                                            <p:strVal val="#ppt_h"/>
                                          </p:val>
                                        </p:tav>
                                      </p:tavLst>
                                    </p:anim>
                                    <p:anim calcmode="lin" valueType="num">
                                      <p:cBhvr>
                                        <p:cTn id="34" dur="1000" fill="hold"/>
                                        <p:tgtEl>
                                          <p:spTgt spid="26625"/>
                                        </p:tgtEl>
                                        <p:attrNameLst>
                                          <p:attrName>style.rotation</p:attrName>
                                        </p:attrNameLst>
                                      </p:cBhvr>
                                      <p:tavLst>
                                        <p:tav tm="0">
                                          <p:val>
                                            <p:fltVal val="90"/>
                                          </p:val>
                                        </p:tav>
                                        <p:tav tm="100000">
                                          <p:val>
                                            <p:fltVal val="0"/>
                                          </p:val>
                                        </p:tav>
                                      </p:tavLst>
                                    </p:anim>
                                    <p:animEffect transition="in" filter="fade">
                                      <p:cBhvr>
                                        <p:cTn id="35" dur="1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2"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http://www.buylightfixtures.com/productimages/Orange-Light-Bulbs-Larg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84597">
            <a:off x="804863" y="5799138"/>
            <a:ext cx="12160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D06644-A1C9-4E7D-81E2-070A43330132}" type="slidenum">
              <a:rPr lang="it-IT"/>
              <a:pPr fontAlgn="base">
                <a:spcBef>
                  <a:spcPct val="0"/>
                </a:spcBef>
                <a:spcAft>
                  <a:spcPct val="0"/>
                </a:spcAft>
                <a:defRPr/>
              </a:pPr>
              <a:t>11</a:t>
            </a:fld>
            <a:endParaRPr lang="it-IT"/>
          </a:p>
        </p:txBody>
      </p:sp>
      <p:sp>
        <p:nvSpPr>
          <p:cNvPr id="10" name="Rettangolo 9"/>
          <p:cNvSpPr/>
          <p:nvPr/>
        </p:nvSpPr>
        <p:spPr>
          <a:xfrm>
            <a:off x="729318" y="1240468"/>
            <a:ext cx="5399363"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Le nostre aree di intervento…</a:t>
            </a:r>
          </a:p>
        </p:txBody>
      </p:sp>
      <p:sp>
        <p:nvSpPr>
          <p:cNvPr id="11" name="Rettangolo 10"/>
          <p:cNvSpPr/>
          <p:nvPr/>
        </p:nvSpPr>
        <p:spPr>
          <a:xfrm>
            <a:off x="1412776" y="7217132"/>
            <a:ext cx="4857356"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…per stimolare nuove idee.</a:t>
            </a:r>
          </a:p>
        </p:txBody>
      </p:sp>
      <p:graphicFrame>
        <p:nvGraphicFramePr>
          <p:cNvPr id="3" name="Diagramma 2"/>
          <p:cNvGraphicFramePr/>
          <p:nvPr/>
        </p:nvGraphicFramePr>
        <p:xfrm>
          <a:off x="-315416" y="1691680"/>
          <a:ext cx="7138491" cy="47525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ustDataLst>
      <p:tags r:id="rId1"/>
    </p:custDataLst>
  </p:cSld>
  <p:clrMapOvr>
    <a:masterClrMapping/>
  </p:clrMapOvr>
  <p:transition spd="slow" advTm="16431">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fade">
                                      <p:cBhvr>
                                        <p:cTn id="12" dur="500"/>
                                        <p:tgtEl>
                                          <p:spTgt spid="276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27652"/>
                                        </p:tgtEl>
                                      </p:cBhvr>
                                    </p:animEffect>
                                    <p:animScale>
                                      <p:cBhvr>
                                        <p:cTn id="17" dur="250" autoRev="1" fill="hold"/>
                                        <p:tgtEl>
                                          <p:spTgt spid="276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FD6D06-BB99-4444-B195-31AB6B33FA47}" type="slidenum">
              <a:rPr lang="it-IT"/>
              <a:pPr fontAlgn="base">
                <a:spcBef>
                  <a:spcPct val="0"/>
                </a:spcBef>
                <a:spcAft>
                  <a:spcPct val="0"/>
                </a:spcAft>
                <a:defRPr/>
              </a:pPr>
              <a:t>12</a:t>
            </a:fld>
            <a:endParaRPr lang="it-IT"/>
          </a:p>
        </p:txBody>
      </p:sp>
      <p:sp>
        <p:nvSpPr>
          <p:cNvPr id="28677" name="Sottotitolo 2"/>
          <p:cNvSpPr txBox="1">
            <a:spLocks/>
          </p:cNvSpPr>
          <p:nvPr/>
        </p:nvSpPr>
        <p:spPr bwMode="auto">
          <a:xfrm>
            <a:off x="2997200" y="8147050"/>
            <a:ext cx="381635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Font typeface="Arial" charset="0"/>
              <a:buNone/>
            </a:pPr>
            <a:r>
              <a:rPr lang="it-IT" altLang="it-IT" sz="2000" b="1">
                <a:solidFill>
                  <a:srgbClr val="FF6600"/>
                </a:solidFill>
                <a:latin typeface="Lucida Handwriting" pitchFamily="66" charset="0"/>
                <a:cs typeface="Times New Roman" pitchFamily="18" charset="0"/>
              </a:rPr>
              <a:t>Formazione… al lavoro !</a:t>
            </a:r>
            <a:endParaRPr lang="it-IT" altLang="it-IT" sz="1000">
              <a:latin typeface="Times New Roman" pitchFamily="18" charset="0"/>
              <a:cs typeface="Times New Roman" pitchFamily="18" charset="0"/>
            </a:endParaRPr>
          </a:p>
          <a:p>
            <a:pPr>
              <a:spcBef>
                <a:spcPct val="20000"/>
              </a:spcBef>
              <a:buFont typeface="Arial" charset="0"/>
              <a:buNone/>
            </a:pPr>
            <a:endParaRPr lang="it-IT" altLang="it-IT" sz="2000">
              <a:latin typeface="Calibri" pitchFamily="34" charset="0"/>
            </a:endParaRPr>
          </a:p>
        </p:txBody>
      </p:sp>
      <p:sp>
        <p:nvSpPr>
          <p:cNvPr id="8" name="Rettangolo 7"/>
          <p:cNvSpPr/>
          <p:nvPr/>
        </p:nvSpPr>
        <p:spPr>
          <a:xfrm rot="16200000">
            <a:off x="-802204" y="5057002"/>
            <a:ext cx="2936959"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Le nostre aule…</a:t>
            </a:r>
          </a:p>
        </p:txBody>
      </p:sp>
      <p:sp>
        <p:nvSpPr>
          <p:cNvPr id="10" name="Rettangolo 9"/>
          <p:cNvSpPr/>
          <p:nvPr/>
        </p:nvSpPr>
        <p:spPr>
          <a:xfrm rot="16200000">
            <a:off x="4319263" y="5462261"/>
            <a:ext cx="4176977"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…Nel centro di </a:t>
            </a:r>
            <a:r>
              <a:rPr lang="it-IT" sz="28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milano</a:t>
            </a: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a:t>
            </a:r>
          </a:p>
        </p:txBody>
      </p:sp>
      <p:pic>
        <p:nvPicPr>
          <p:cNvPr id="28680" name="Immagine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25538" y="3849688"/>
            <a:ext cx="2371725"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Immagine 1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62363" y="3849688"/>
            <a:ext cx="2371725"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Immagine 1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5538" y="5749925"/>
            <a:ext cx="2371725"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Immagine 1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48075" y="5749925"/>
            <a:ext cx="2373313"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http://www.nbts.it/mappa_metropolitana_milano.jpg"/>
          <p:cNvPicPr>
            <a:picLocks noChangeAspect="1" noChangeArrowheads="1"/>
          </p:cNvPicPr>
          <p:nvPr/>
        </p:nvPicPr>
        <p:blipFill>
          <a:blip r:embed="rId10">
            <a:extLst/>
          </a:blip>
          <a:srcRect/>
          <a:stretch>
            <a:fillRect/>
          </a:stretch>
        </p:blipFill>
        <p:spPr bwMode="auto">
          <a:xfrm>
            <a:off x="204986" y="263537"/>
            <a:ext cx="5705822" cy="3737147"/>
          </a:xfrm>
          <a:prstGeom prst="ellipse">
            <a:avLst/>
          </a:prstGeom>
          <a:ln>
            <a:noFill/>
          </a:ln>
          <a:effectLst>
            <a:softEdge rad="635000"/>
          </a:effectLst>
          <a:extLst/>
        </p:spPr>
      </p:pic>
      <p:sp>
        <p:nvSpPr>
          <p:cNvPr id="16" name="Ovale 15"/>
          <p:cNvSpPr/>
          <p:nvPr/>
        </p:nvSpPr>
        <p:spPr>
          <a:xfrm>
            <a:off x="3213100" y="1908175"/>
            <a:ext cx="215900" cy="22383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18" name="Connettore 2 17"/>
          <p:cNvCxnSpPr>
            <a:stCxn id="16" idx="5"/>
          </p:cNvCxnSpPr>
          <p:nvPr/>
        </p:nvCxnSpPr>
        <p:spPr>
          <a:xfrm>
            <a:off x="3397250" y="2098675"/>
            <a:ext cx="1831975" cy="60166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687" name="CasellaDiTesto 22"/>
          <p:cNvSpPr txBox="1">
            <a:spLocks noChangeArrowheads="1"/>
          </p:cNvSpPr>
          <p:nvPr/>
        </p:nvSpPr>
        <p:spPr bwMode="auto">
          <a:xfrm>
            <a:off x="5514975" y="2865438"/>
            <a:ext cx="13700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200">
                <a:latin typeface="Calibri" pitchFamily="34" charset="0"/>
              </a:rPr>
              <a:t>Fermata Loreto</a:t>
            </a:r>
          </a:p>
        </p:txBody>
      </p:sp>
      <p:pic>
        <p:nvPicPr>
          <p:cNvPr id="28688" name="Picture 6" descr="http://upload.wikimedia.org/wikipedia/commons/thumb/a/aa/Milano_M1.svg/300px-Milano_M1.sv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4313" y="2359025"/>
            <a:ext cx="706437"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9" name="Picture 8" descr="http://upload.wikimedia.org/wikipedia/commons/thumb/b/b4/Milano_M2.svg/300px-Milano_M2.sv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27738" y="2359025"/>
            <a:ext cx="71437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advTm="19866">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fade">
                                      <p:cBhvr>
                                        <p:cTn id="7" dur="500"/>
                                        <p:tgtEl>
                                          <p:spTgt spid="28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8680"/>
                                        </p:tgtEl>
                                        <p:attrNameLst>
                                          <p:attrName>style.visibility</p:attrName>
                                        </p:attrNameLst>
                                      </p:cBhvr>
                                      <p:to>
                                        <p:strVal val="visible"/>
                                      </p:to>
                                    </p:set>
                                    <p:animEffect transition="in" filter="fade">
                                      <p:cBhvr>
                                        <p:cTn id="12" dur="500"/>
                                        <p:tgtEl>
                                          <p:spTgt spid="286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681"/>
                                        </p:tgtEl>
                                        <p:attrNameLst>
                                          <p:attrName>style.visibility</p:attrName>
                                        </p:attrNameLst>
                                      </p:cBhvr>
                                      <p:to>
                                        <p:strVal val="visible"/>
                                      </p:to>
                                    </p:set>
                                    <p:animEffect transition="in" filter="fade">
                                      <p:cBhvr>
                                        <p:cTn id="17" dur="500"/>
                                        <p:tgtEl>
                                          <p:spTgt spid="286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683"/>
                                        </p:tgtEl>
                                        <p:attrNameLst>
                                          <p:attrName>style.visibility</p:attrName>
                                        </p:attrNameLst>
                                      </p:cBhvr>
                                      <p:to>
                                        <p:strVal val="visible"/>
                                      </p:to>
                                    </p:set>
                                    <p:animEffect transition="in" filter="fade">
                                      <p:cBhvr>
                                        <p:cTn id="22" dur="500"/>
                                        <p:tgtEl>
                                          <p:spTgt spid="286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8682"/>
                                        </p:tgtEl>
                                        <p:attrNameLst>
                                          <p:attrName>style.visibility</p:attrName>
                                        </p:attrNameLst>
                                      </p:cBhvr>
                                      <p:to>
                                        <p:strVal val="visible"/>
                                      </p:to>
                                    </p:set>
                                    <p:animEffect transition="in" filter="fade">
                                      <p:cBhvr>
                                        <p:cTn id="27" dur="500"/>
                                        <p:tgtEl>
                                          <p:spTgt spid="286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circle(in)">
                                      <p:cBhvr>
                                        <p:cTn id="42" dur="2000"/>
                                        <p:tgtEl>
                                          <p:spTgt spid="10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8688"/>
                                        </p:tgtEl>
                                        <p:attrNameLst>
                                          <p:attrName>style.visibility</p:attrName>
                                        </p:attrNameLst>
                                      </p:cBhvr>
                                      <p:to>
                                        <p:strVal val="visible"/>
                                      </p:to>
                                    </p:set>
                                    <p:animEffect transition="in" filter="fade">
                                      <p:cBhvr>
                                        <p:cTn id="57" dur="500"/>
                                        <p:tgtEl>
                                          <p:spTgt spid="2868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8689"/>
                                        </p:tgtEl>
                                        <p:attrNameLst>
                                          <p:attrName>style.visibility</p:attrName>
                                        </p:attrNameLst>
                                      </p:cBhvr>
                                      <p:to>
                                        <p:strVal val="visible"/>
                                      </p:to>
                                    </p:set>
                                    <p:animEffect transition="in" filter="fade">
                                      <p:cBhvr>
                                        <p:cTn id="62" dur="500"/>
                                        <p:tgtEl>
                                          <p:spTgt spid="2868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8687"/>
                                        </p:tgtEl>
                                        <p:attrNameLst>
                                          <p:attrName>style.visibility</p:attrName>
                                        </p:attrNameLst>
                                      </p:cBhvr>
                                      <p:to>
                                        <p:strVal val="visible"/>
                                      </p:to>
                                    </p:set>
                                    <p:animEffect transition="in" filter="fade">
                                      <p:cBhvr>
                                        <p:cTn id="67" dur="500"/>
                                        <p:tgtEl>
                                          <p:spTgt spid="28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P spid="16" grpId="0" animBg="1"/>
      <p:bldP spid="286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1885893912"/>
              </p:ext>
            </p:extLst>
          </p:nvPr>
        </p:nvGraphicFramePr>
        <p:xfrm>
          <a:off x="438150" y="467544"/>
          <a:ext cx="5522912" cy="8162400"/>
        </p:xfrm>
        <a:graphic>
          <a:graphicData uri="http://schemas.openxmlformats.org/drawingml/2006/table">
            <a:tbl>
              <a:tblPr firstRow="1" firstCol="1" bandRow="1">
                <a:tableStyleId>{2D5ABB26-0587-4C30-8999-92F81FD0307C}</a:tableStyleId>
              </a:tblPr>
              <a:tblGrid>
                <a:gridCol w="1463571"/>
                <a:gridCol w="1463571"/>
                <a:gridCol w="2595770"/>
              </a:tblGrid>
              <a:tr h="184037">
                <a:tc>
                  <a:txBody>
                    <a:bodyPr/>
                    <a:lstStyle/>
                    <a:p>
                      <a:pPr>
                        <a:lnSpc>
                          <a:spcPct val="115000"/>
                        </a:lnSpc>
                        <a:spcAft>
                          <a:spcPts val="1000"/>
                        </a:spcAft>
                      </a:pPr>
                      <a:r>
                        <a:rPr lang="it-IT" sz="1000" dirty="0">
                          <a:effectLst/>
                        </a:rPr>
                        <a:t>Sede nazionale</a:t>
                      </a:r>
                      <a:endParaRPr lang="it-IT" sz="1100" dirty="0">
                        <a:effectLst/>
                        <a:latin typeface="Calibri"/>
                        <a:ea typeface="Calibri"/>
                        <a:cs typeface="Times New Roman"/>
                      </a:endParaRPr>
                    </a:p>
                  </a:txBody>
                  <a:tcPr marL="0" marR="0" marT="0" marB="0"/>
                </a:tc>
                <a:tc>
                  <a:txBody>
                    <a:bodyPr/>
                    <a:lstStyle/>
                    <a:p>
                      <a:pPr>
                        <a:lnSpc>
                          <a:spcPct val="115000"/>
                        </a:lnSpc>
                      </a:pPr>
                      <a:endParaRPr lang="it-IT" sz="1100">
                        <a:effectLst/>
                        <a:latin typeface="Calibri"/>
                        <a:cs typeface="Times New Roman"/>
                      </a:endParaRPr>
                    </a:p>
                  </a:txBody>
                  <a:tcPr marL="0" marR="0" marT="0" marB="0"/>
                </a:tc>
                <a:tc rowSpan="6">
                  <a:txBody>
                    <a:bodyPr/>
                    <a:lstStyle/>
                    <a:p>
                      <a:pPr>
                        <a:lnSpc>
                          <a:spcPct val="115000"/>
                        </a:lnSpc>
                      </a:pPr>
                      <a:endParaRPr lang="it-IT" sz="1100" dirty="0">
                        <a:effectLst/>
                        <a:latin typeface="Calibri"/>
                        <a:cs typeface="Times New Roman"/>
                      </a:endParaRPr>
                    </a:p>
                  </a:txBody>
                  <a:tcPr marL="0" marR="0" marT="0" marB="0"/>
                </a:tc>
              </a:tr>
              <a:tr h="1226911">
                <a:tc>
                  <a:txBody>
                    <a:bodyPr/>
                    <a:lstStyle/>
                    <a:p>
                      <a:pPr>
                        <a:lnSpc>
                          <a:spcPct val="115000"/>
                        </a:lnSpc>
                        <a:spcAft>
                          <a:spcPts val="1000"/>
                        </a:spcAft>
                      </a:pPr>
                      <a:r>
                        <a:rPr lang="it-IT" sz="1000" dirty="0">
                          <a:effectLst/>
                        </a:rPr>
                        <a:t>Via Nizza, 154</a:t>
                      </a:r>
                      <a:br>
                        <a:rPr lang="it-IT" sz="1000" dirty="0">
                          <a:effectLst/>
                        </a:rPr>
                      </a:br>
                      <a:r>
                        <a:rPr lang="it-IT" sz="1000" dirty="0">
                          <a:effectLst/>
                        </a:rPr>
                        <a:t>00198 ROMA</a:t>
                      </a:r>
                      <a:br>
                        <a:rPr lang="it-IT" sz="1000" dirty="0">
                          <a:effectLst/>
                        </a:rPr>
                      </a:br>
                      <a:r>
                        <a:rPr lang="it-IT" sz="1000" dirty="0">
                          <a:effectLst/>
                        </a:rPr>
                        <a:t>Tel. 06 84 24 22 47 </a:t>
                      </a:r>
                      <a:br>
                        <a:rPr lang="it-IT" sz="1000" dirty="0">
                          <a:effectLst/>
                        </a:rPr>
                      </a:br>
                      <a:r>
                        <a:rPr lang="it-IT" sz="1000" dirty="0">
                          <a:effectLst/>
                        </a:rPr>
                        <a:t>Tel. 06 84 08 00 14</a:t>
                      </a:r>
                      <a:br>
                        <a:rPr lang="it-IT" sz="1000" dirty="0">
                          <a:effectLst/>
                        </a:rPr>
                      </a:br>
                      <a:r>
                        <a:rPr lang="it-IT" sz="1000" dirty="0">
                          <a:effectLst/>
                        </a:rPr>
                        <a:t>Fax 06 85 35 47 79</a:t>
                      </a:r>
                      <a:br>
                        <a:rPr lang="it-IT" sz="1000" dirty="0">
                          <a:effectLst/>
                        </a:rPr>
                      </a:br>
                      <a:r>
                        <a:rPr lang="it-IT" sz="1000" dirty="0">
                          <a:effectLst/>
                        </a:rPr>
                        <a:t>Mail: </a:t>
                      </a:r>
                      <a:r>
                        <a:rPr lang="it-IT" sz="1000" u="sng" dirty="0">
                          <a:effectLst/>
                          <a:hlinkClick r:id="rId2"/>
                        </a:rPr>
                        <a:t>agsg@agsg.it</a:t>
                      </a:r>
                      <a:r>
                        <a:rPr lang="it-IT" sz="1000" dirty="0">
                          <a:effectLst/>
                        </a:rPr>
                        <a:t/>
                      </a:r>
                      <a:br>
                        <a:rPr lang="it-IT" sz="1000" dirty="0">
                          <a:effectLst/>
                        </a:rPr>
                      </a:br>
                      <a:r>
                        <a:rPr lang="it-IT" sz="1000" dirty="0">
                          <a:effectLst/>
                        </a:rPr>
                        <a:t>PEC: </a:t>
                      </a:r>
                      <a:r>
                        <a:rPr lang="it-IT" sz="1000" u="sng" dirty="0">
                          <a:effectLst/>
                          <a:hlinkClick r:id="rId3"/>
                        </a:rPr>
                        <a:t>agsg@pec.it</a:t>
                      </a:r>
                      <a:r>
                        <a:rPr lang="it-IT" sz="1000" dirty="0">
                          <a:effectLst/>
                        </a:rPr>
                        <a:t> </a:t>
                      </a:r>
                      <a:endParaRPr lang="it-IT" sz="1100" dirty="0">
                        <a:effectLst/>
                        <a:latin typeface="Calibri"/>
                        <a:ea typeface="Calibri"/>
                        <a:cs typeface="Times New Roman"/>
                      </a:endParaRPr>
                    </a:p>
                  </a:txBody>
                  <a:tcPr marL="0" marR="0" marT="0" marB="0"/>
                </a:tc>
                <a:tc>
                  <a:txBody>
                    <a:bodyPr/>
                    <a:lstStyle/>
                    <a:p>
                      <a:pPr>
                        <a:lnSpc>
                          <a:spcPct val="115000"/>
                        </a:lnSpc>
                      </a:pPr>
                      <a:endParaRPr lang="it-IT" sz="1100" dirty="0">
                        <a:effectLst/>
                        <a:latin typeface="Calibri"/>
                        <a:cs typeface="Times New Roman"/>
                      </a:endParaRPr>
                    </a:p>
                  </a:txBody>
                  <a:tcPr marL="0" marR="0" marT="0" marB="0"/>
                </a:tc>
                <a:tc vMerge="1">
                  <a:txBody>
                    <a:bodyPr/>
                    <a:lstStyle/>
                    <a:p>
                      <a:endParaRPr lang="it-IT"/>
                    </a:p>
                  </a:txBody>
                  <a:tcPr/>
                </a:tc>
              </a:tr>
              <a:tr h="184037">
                <a:tc>
                  <a:txBody>
                    <a:bodyPr/>
                    <a:lstStyle/>
                    <a:p>
                      <a:pPr>
                        <a:lnSpc>
                          <a:spcPct val="115000"/>
                        </a:lnSpc>
                        <a:spcAft>
                          <a:spcPts val="1000"/>
                        </a:spcAft>
                      </a:pPr>
                      <a:r>
                        <a:rPr lang="it-IT" sz="1000">
                          <a:effectLst/>
                        </a:rPr>
                        <a:t>Filiali</a:t>
                      </a:r>
                      <a:endParaRPr lang="it-IT" sz="1100">
                        <a:effectLst/>
                        <a:latin typeface="Calibri"/>
                        <a:ea typeface="Calibri"/>
                        <a:cs typeface="Times New Roman"/>
                      </a:endParaRPr>
                    </a:p>
                  </a:txBody>
                  <a:tcPr marL="0" marR="0" marT="0" marB="0"/>
                </a:tc>
                <a:tc>
                  <a:txBody>
                    <a:bodyPr/>
                    <a:lstStyle/>
                    <a:p>
                      <a:pPr>
                        <a:lnSpc>
                          <a:spcPct val="115000"/>
                        </a:lnSpc>
                      </a:pPr>
                      <a:endParaRPr lang="it-IT" sz="1100">
                        <a:effectLst/>
                        <a:latin typeface="Calibri"/>
                        <a:cs typeface="Times New Roman"/>
                      </a:endParaRPr>
                    </a:p>
                  </a:txBody>
                  <a:tcPr marL="0" marR="0" marT="0" marB="0"/>
                </a:tc>
                <a:tc vMerge="1">
                  <a:txBody>
                    <a:bodyPr/>
                    <a:lstStyle/>
                    <a:p>
                      <a:endParaRPr lang="it-IT"/>
                    </a:p>
                  </a:txBody>
                  <a:tcPr/>
                </a:tc>
              </a:tr>
              <a:tr h="1226911">
                <a:tc>
                  <a:txBody>
                    <a:bodyPr/>
                    <a:lstStyle/>
                    <a:p>
                      <a:pPr>
                        <a:lnSpc>
                          <a:spcPct val="115000"/>
                        </a:lnSpc>
                        <a:spcAft>
                          <a:spcPts val="1000"/>
                        </a:spcAft>
                      </a:pPr>
                      <a:r>
                        <a:rPr lang="it-IT" sz="1000">
                          <a:effectLst/>
                        </a:rPr>
                        <a:t>Campania</a:t>
                      </a:r>
                      <a:br>
                        <a:rPr lang="it-IT" sz="1000">
                          <a:effectLst/>
                        </a:rPr>
                      </a:br>
                      <a:r>
                        <a:rPr lang="it-IT" sz="1000">
                          <a:effectLst/>
                        </a:rPr>
                        <a:t>Via Pavia, 16</a:t>
                      </a:r>
                      <a:br>
                        <a:rPr lang="it-IT" sz="1000">
                          <a:effectLst/>
                        </a:rPr>
                      </a:br>
                      <a:r>
                        <a:rPr lang="it-IT" sz="1000">
                          <a:effectLst/>
                        </a:rPr>
                        <a:t>80143 NAPOLI</a:t>
                      </a:r>
                      <a:br>
                        <a:rPr lang="it-IT" sz="1000">
                          <a:effectLst/>
                        </a:rPr>
                      </a:br>
                      <a:r>
                        <a:rPr lang="it-IT" sz="1000">
                          <a:effectLst/>
                        </a:rPr>
                        <a:t>Tel. 0815527847</a:t>
                      </a:r>
                      <a:br>
                        <a:rPr lang="it-IT" sz="1000">
                          <a:effectLst/>
                        </a:rPr>
                      </a:br>
                      <a:r>
                        <a:rPr lang="it-IT" sz="1000">
                          <a:effectLst/>
                        </a:rPr>
                        <a:t>Fax 0815527432</a:t>
                      </a:r>
                      <a:br>
                        <a:rPr lang="it-IT" sz="1000">
                          <a:effectLst/>
                        </a:rPr>
                      </a:br>
                      <a:r>
                        <a:rPr lang="it-IT" sz="1000" u="sng">
                          <a:effectLst/>
                          <a:hlinkClick r:id="rId4"/>
                        </a:rPr>
                        <a:t>campania@agsg.it</a:t>
                      </a:r>
                      <a:r>
                        <a:rPr lang="it-IT" sz="1000">
                          <a:effectLst/>
                        </a:rPr>
                        <a:t/>
                      </a:r>
                      <a:br>
                        <a:rPr lang="it-IT" sz="1000">
                          <a:effectLst/>
                        </a:rPr>
                      </a:br>
                      <a:r>
                        <a:rPr lang="it-IT" sz="1000" u="sng">
                          <a:effectLst/>
                          <a:hlinkClick r:id="rId5"/>
                        </a:rPr>
                        <a:t>agsg.campania@pec.it</a:t>
                      </a:r>
                      <a:endParaRPr lang="it-IT" sz="1100">
                        <a:effectLst/>
                        <a:latin typeface="Calibri"/>
                        <a:ea typeface="Calibri"/>
                        <a:cs typeface="Times New Roman"/>
                      </a:endParaRPr>
                    </a:p>
                  </a:txBody>
                  <a:tcPr marL="0" marR="0" marT="0" marB="0"/>
                </a:tc>
                <a:tc>
                  <a:txBody>
                    <a:bodyPr/>
                    <a:lstStyle/>
                    <a:p>
                      <a:pPr>
                        <a:lnSpc>
                          <a:spcPct val="115000"/>
                        </a:lnSpc>
                        <a:spcAft>
                          <a:spcPts val="1000"/>
                        </a:spcAft>
                      </a:pPr>
                      <a:r>
                        <a:rPr lang="it-IT" sz="1000" u="sng" dirty="0">
                          <a:effectLst/>
                          <a:hlinkClick r:id="rId6"/>
                        </a:rPr>
                        <a:t>Emilia Romagna</a:t>
                      </a:r>
                      <a:r>
                        <a:rPr lang="it-IT" sz="1000" dirty="0">
                          <a:effectLst/>
                        </a:rPr>
                        <a:t/>
                      </a:r>
                      <a:br>
                        <a:rPr lang="it-IT" sz="1000" dirty="0">
                          <a:effectLst/>
                        </a:rPr>
                      </a:br>
                      <a:r>
                        <a:rPr lang="it-IT" sz="1000" dirty="0">
                          <a:effectLst/>
                        </a:rPr>
                        <a:t>Via delle Lame 98, 40121 Bologna (BO)</a:t>
                      </a:r>
                      <a:br>
                        <a:rPr lang="it-IT" sz="1000" dirty="0">
                          <a:effectLst/>
                        </a:rPr>
                      </a:br>
                      <a:r>
                        <a:rPr lang="it-IT" sz="1000" dirty="0">
                          <a:effectLst/>
                        </a:rPr>
                        <a:t>Tel. 051.552184</a:t>
                      </a:r>
                      <a:br>
                        <a:rPr lang="it-IT" sz="1000" dirty="0">
                          <a:effectLst/>
                        </a:rPr>
                      </a:br>
                      <a:r>
                        <a:rPr lang="it-IT" sz="1000" dirty="0">
                          <a:effectLst/>
                        </a:rPr>
                        <a:t>fax. 051.19900533</a:t>
                      </a:r>
                      <a:r>
                        <a:rPr lang="it-IT" sz="1000" u="sng" dirty="0">
                          <a:effectLst/>
                          <a:hlinkClick r:id="rId7"/>
                        </a:rPr>
                        <a:t/>
                      </a:r>
                      <a:br>
                        <a:rPr lang="it-IT" sz="1000" u="sng" dirty="0">
                          <a:effectLst/>
                          <a:hlinkClick r:id="rId7"/>
                        </a:rPr>
                      </a:br>
                      <a:r>
                        <a:rPr lang="it-IT" sz="1000" u="sng" dirty="0">
                          <a:effectLst/>
                          <a:hlinkClick r:id="rId7"/>
                        </a:rPr>
                        <a:t>emiliaromagna@agsg.it</a:t>
                      </a:r>
                      <a:r>
                        <a:rPr lang="it-IT" sz="1000" dirty="0">
                          <a:effectLst/>
                        </a:rPr>
                        <a:t/>
                      </a:r>
                      <a:br>
                        <a:rPr lang="it-IT" sz="1000" dirty="0">
                          <a:effectLst/>
                        </a:rPr>
                      </a:br>
                      <a:r>
                        <a:rPr lang="it-IT" sz="1000" u="sng" dirty="0">
                          <a:effectLst/>
                          <a:hlinkClick r:id="rId8"/>
                        </a:rPr>
                        <a:t>agsg.emiliaromagna@pec.it</a:t>
                      </a:r>
                      <a:endParaRPr lang="it-IT" sz="1100" dirty="0">
                        <a:effectLst/>
                        <a:latin typeface="Calibri"/>
                        <a:ea typeface="Calibri"/>
                        <a:cs typeface="Times New Roman"/>
                      </a:endParaRPr>
                    </a:p>
                  </a:txBody>
                  <a:tcPr marL="0" marR="0" marT="0" marB="0"/>
                </a:tc>
                <a:tc vMerge="1">
                  <a:txBody>
                    <a:bodyPr/>
                    <a:lstStyle/>
                    <a:p>
                      <a:endParaRPr lang="it-IT"/>
                    </a:p>
                  </a:txBody>
                  <a:tcPr/>
                </a:tc>
              </a:tr>
              <a:tr h="1226911">
                <a:tc>
                  <a:txBody>
                    <a:bodyPr/>
                    <a:lstStyle/>
                    <a:p>
                      <a:pPr>
                        <a:lnSpc>
                          <a:spcPct val="115000"/>
                        </a:lnSpc>
                        <a:spcAft>
                          <a:spcPts val="1000"/>
                        </a:spcAft>
                      </a:pPr>
                      <a:r>
                        <a:rPr lang="it-IT" sz="1000" u="sng">
                          <a:effectLst/>
                          <a:hlinkClick r:id="rId9"/>
                        </a:rPr>
                        <a:t>Liguria</a:t>
                      </a:r>
                      <a:r>
                        <a:rPr lang="it-IT" sz="1000">
                          <a:effectLst/>
                        </a:rPr>
                        <a:t/>
                      </a:r>
                      <a:br>
                        <a:rPr lang="it-IT" sz="1000">
                          <a:effectLst/>
                        </a:rPr>
                      </a:br>
                      <a:r>
                        <a:rPr lang="it-IT" sz="1000">
                          <a:effectLst/>
                        </a:rPr>
                        <a:t>Via San Vincenzo 2</a:t>
                      </a:r>
                      <a:br>
                        <a:rPr lang="it-IT" sz="1000">
                          <a:effectLst/>
                        </a:rPr>
                      </a:br>
                      <a:r>
                        <a:rPr lang="it-IT" sz="1000">
                          <a:effectLst/>
                        </a:rPr>
                        <a:t>16121 GENOVA</a:t>
                      </a:r>
                      <a:br>
                        <a:rPr lang="it-IT" sz="1000">
                          <a:effectLst/>
                        </a:rPr>
                      </a:br>
                      <a:r>
                        <a:rPr lang="it-IT" sz="1000">
                          <a:effectLst/>
                        </a:rPr>
                        <a:t>Tel. 010594216</a:t>
                      </a:r>
                      <a:br>
                        <a:rPr lang="it-IT" sz="1000">
                          <a:effectLst/>
                        </a:rPr>
                      </a:br>
                      <a:r>
                        <a:rPr lang="it-IT" sz="1000">
                          <a:effectLst/>
                        </a:rPr>
                        <a:t>Fax 0105956244</a:t>
                      </a:r>
                      <a:br>
                        <a:rPr lang="it-IT" sz="1000">
                          <a:effectLst/>
                        </a:rPr>
                      </a:br>
                      <a:r>
                        <a:rPr lang="it-IT" sz="1000" u="sng">
                          <a:effectLst/>
                          <a:hlinkClick r:id="rId10"/>
                        </a:rPr>
                        <a:t>liguria@agsg.it</a:t>
                      </a:r>
                      <a:r>
                        <a:rPr lang="it-IT" sz="1000">
                          <a:effectLst/>
                        </a:rPr>
                        <a:t/>
                      </a:r>
                      <a:br>
                        <a:rPr lang="it-IT" sz="1000">
                          <a:effectLst/>
                        </a:rPr>
                      </a:br>
                      <a:r>
                        <a:rPr lang="it-IT" sz="1000" u="sng">
                          <a:effectLst/>
                          <a:hlinkClick r:id="rId11"/>
                        </a:rPr>
                        <a:t>agsg.liguria@pec.it </a:t>
                      </a:r>
                      <a:endParaRPr lang="it-IT" sz="1100">
                        <a:effectLst/>
                        <a:latin typeface="Calibri"/>
                        <a:ea typeface="Calibri"/>
                        <a:cs typeface="Times New Roman"/>
                      </a:endParaRPr>
                    </a:p>
                  </a:txBody>
                  <a:tcPr marL="0" marR="0" marT="0" marB="0"/>
                </a:tc>
                <a:tc>
                  <a:txBody>
                    <a:bodyPr/>
                    <a:lstStyle/>
                    <a:p>
                      <a:pPr>
                        <a:lnSpc>
                          <a:spcPct val="115000"/>
                        </a:lnSpc>
                        <a:spcAft>
                          <a:spcPts val="1000"/>
                        </a:spcAft>
                      </a:pPr>
                      <a:r>
                        <a:rPr lang="it-IT" sz="1000" u="sng" dirty="0" smtClean="0">
                          <a:effectLst/>
                          <a:hlinkClick r:id="rId12"/>
                        </a:rPr>
                        <a:t>Lombardia</a:t>
                      </a:r>
                      <a:r>
                        <a:rPr lang="it-IT" sz="1000" u="sng" dirty="0" smtClean="0">
                          <a:effectLst/>
                        </a:rPr>
                        <a:t>  (MILANO)</a:t>
                      </a:r>
                      <a:r>
                        <a:rPr lang="it-IT" sz="1000" dirty="0">
                          <a:effectLst/>
                        </a:rPr>
                        <a:t/>
                      </a:r>
                      <a:br>
                        <a:rPr lang="it-IT" sz="1000" dirty="0">
                          <a:effectLst/>
                        </a:rPr>
                      </a:br>
                      <a:r>
                        <a:rPr lang="it-IT" sz="1000" dirty="0">
                          <a:effectLst/>
                        </a:rPr>
                        <a:t>Corso Buenos Aires 77</a:t>
                      </a:r>
                      <a:br>
                        <a:rPr lang="it-IT" sz="1000" dirty="0">
                          <a:effectLst/>
                        </a:rPr>
                      </a:br>
                      <a:r>
                        <a:rPr lang="it-IT" sz="1000" dirty="0">
                          <a:effectLst/>
                        </a:rPr>
                        <a:t>20124 MILANO</a:t>
                      </a:r>
                      <a:br>
                        <a:rPr lang="it-IT" sz="1000" dirty="0">
                          <a:effectLst/>
                        </a:rPr>
                      </a:br>
                      <a:r>
                        <a:rPr lang="it-IT" sz="1000" dirty="0">
                          <a:effectLst/>
                        </a:rPr>
                        <a:t>Tel. 027606791</a:t>
                      </a:r>
                      <a:br>
                        <a:rPr lang="it-IT" sz="1000" dirty="0">
                          <a:effectLst/>
                        </a:rPr>
                      </a:br>
                      <a:r>
                        <a:rPr lang="it-IT" sz="1000" dirty="0">
                          <a:effectLst/>
                        </a:rPr>
                        <a:t>Fax 02760679211</a:t>
                      </a:r>
                      <a:br>
                        <a:rPr lang="it-IT" sz="1000" dirty="0">
                          <a:effectLst/>
                        </a:rPr>
                      </a:br>
                      <a:r>
                        <a:rPr lang="it-IT" sz="1000" u="sng" dirty="0">
                          <a:effectLst/>
                          <a:hlinkClick r:id="rId13"/>
                        </a:rPr>
                        <a:t>lombardia@agsg.it</a:t>
                      </a:r>
                      <a:r>
                        <a:rPr lang="it-IT" sz="1000" dirty="0">
                          <a:effectLst/>
                        </a:rPr>
                        <a:t/>
                      </a:r>
                      <a:br>
                        <a:rPr lang="it-IT" sz="1000" dirty="0">
                          <a:effectLst/>
                        </a:rPr>
                      </a:br>
                      <a:r>
                        <a:rPr lang="it-IT" sz="1000" u="sng" dirty="0">
                          <a:effectLst/>
                          <a:hlinkClick r:id="rId14"/>
                        </a:rPr>
                        <a:t>agsg.lombardia@pec.it </a:t>
                      </a:r>
                      <a:endParaRPr lang="it-IT" sz="1100" dirty="0">
                        <a:effectLst/>
                        <a:latin typeface="Calibri"/>
                        <a:ea typeface="Calibri"/>
                        <a:cs typeface="Times New Roman"/>
                      </a:endParaRPr>
                    </a:p>
                  </a:txBody>
                  <a:tcPr marL="0" marR="0" marT="0" marB="0"/>
                </a:tc>
                <a:tc vMerge="1">
                  <a:txBody>
                    <a:bodyPr/>
                    <a:lstStyle/>
                    <a:p>
                      <a:endParaRPr lang="it-IT"/>
                    </a:p>
                  </a:txBody>
                  <a:tcPr/>
                </a:tc>
              </a:tr>
              <a:tr h="1226911">
                <a:tc>
                  <a:txBody>
                    <a:bodyPr/>
                    <a:lstStyle/>
                    <a:p>
                      <a:pPr>
                        <a:lnSpc>
                          <a:spcPct val="115000"/>
                        </a:lnSpc>
                        <a:spcAft>
                          <a:spcPts val="1000"/>
                        </a:spcAft>
                      </a:pPr>
                      <a:r>
                        <a:rPr lang="it-IT" sz="1000" u="sng" dirty="0">
                          <a:effectLst/>
                          <a:hlinkClick r:id="rId15"/>
                        </a:rPr>
                        <a:t>Piemonte</a:t>
                      </a:r>
                      <a:r>
                        <a:rPr lang="it-IT" sz="1000" dirty="0">
                          <a:effectLst/>
                        </a:rPr>
                        <a:t/>
                      </a:r>
                      <a:br>
                        <a:rPr lang="it-IT" sz="1000" dirty="0">
                          <a:effectLst/>
                        </a:rPr>
                      </a:br>
                      <a:r>
                        <a:rPr lang="it-IT" sz="1000" dirty="0">
                          <a:effectLst/>
                        </a:rPr>
                        <a:t>Via Lancia 27</a:t>
                      </a:r>
                      <a:br>
                        <a:rPr lang="it-IT" sz="1000" dirty="0">
                          <a:effectLst/>
                        </a:rPr>
                      </a:br>
                      <a:r>
                        <a:rPr lang="it-IT" sz="1000" dirty="0">
                          <a:effectLst/>
                        </a:rPr>
                        <a:t>Palazzo Lancia</a:t>
                      </a:r>
                      <a:br>
                        <a:rPr lang="it-IT" sz="1000" dirty="0">
                          <a:effectLst/>
                        </a:rPr>
                      </a:br>
                      <a:r>
                        <a:rPr lang="it-IT" sz="1000" dirty="0">
                          <a:effectLst/>
                        </a:rPr>
                        <a:t>Torino 10141</a:t>
                      </a:r>
                      <a:br>
                        <a:rPr lang="it-IT" sz="1000" dirty="0">
                          <a:effectLst/>
                        </a:rPr>
                      </a:br>
                      <a:r>
                        <a:rPr lang="it-IT" sz="1000" dirty="0" err="1">
                          <a:effectLst/>
                        </a:rPr>
                        <a:t>Tel</a:t>
                      </a:r>
                      <a:r>
                        <a:rPr lang="it-IT" sz="1000" dirty="0">
                          <a:effectLst/>
                        </a:rPr>
                        <a:t> 011/3857100</a:t>
                      </a:r>
                      <a:br>
                        <a:rPr lang="it-IT" sz="1000" dirty="0">
                          <a:effectLst/>
                        </a:rPr>
                      </a:br>
                      <a:r>
                        <a:rPr lang="it-IT" sz="1000" u="sng" dirty="0">
                          <a:effectLst/>
                          <a:hlinkClick r:id="rId16"/>
                        </a:rPr>
                        <a:t>piemonte@agsg.it</a:t>
                      </a:r>
                      <a:r>
                        <a:rPr lang="it-IT" sz="1000" dirty="0">
                          <a:effectLst/>
                        </a:rPr>
                        <a:t/>
                      </a:r>
                      <a:br>
                        <a:rPr lang="it-IT" sz="1000" dirty="0">
                          <a:effectLst/>
                        </a:rPr>
                      </a:br>
                      <a:r>
                        <a:rPr lang="it-IT" sz="1000" u="sng" dirty="0">
                          <a:effectLst/>
                          <a:hlinkClick r:id="rId17"/>
                        </a:rPr>
                        <a:t>agsg.piemonte@pec.it</a:t>
                      </a:r>
                      <a:endParaRPr lang="it-IT" sz="1100" dirty="0">
                        <a:effectLst/>
                        <a:latin typeface="Calibri"/>
                        <a:ea typeface="Calibri"/>
                        <a:cs typeface="Times New Roman"/>
                      </a:endParaRPr>
                    </a:p>
                  </a:txBody>
                  <a:tcPr marL="0" marR="0" marT="0" marB="0"/>
                </a:tc>
                <a:tc>
                  <a:txBody>
                    <a:bodyPr/>
                    <a:lstStyle/>
                    <a:p>
                      <a:pPr>
                        <a:lnSpc>
                          <a:spcPct val="115000"/>
                        </a:lnSpc>
                        <a:spcAft>
                          <a:spcPts val="1000"/>
                        </a:spcAft>
                      </a:pPr>
                      <a:r>
                        <a:rPr lang="it-IT" sz="1000" u="sng" dirty="0" smtClean="0">
                          <a:effectLst/>
                          <a:hlinkClick r:id="rId12"/>
                        </a:rPr>
                        <a:t>Lombardia</a:t>
                      </a:r>
                      <a:r>
                        <a:rPr lang="it-IT" sz="1000" u="sng" dirty="0" smtClean="0">
                          <a:effectLst/>
                        </a:rPr>
                        <a:t>  (BERGAMO)   </a:t>
                      </a:r>
                      <a:r>
                        <a:rPr lang="it-IT" sz="1000" kern="1200" dirty="0" smtClean="0">
                          <a:solidFill>
                            <a:schemeClr val="tx1"/>
                          </a:solidFill>
                          <a:effectLst/>
                          <a:latin typeface="+mn-lt"/>
                          <a:ea typeface="+mn-ea"/>
                          <a:cs typeface="+mn-cs"/>
                        </a:rPr>
                        <a:t>Via San Bernardino 65 24122 BERGAMO              Tel. 035.270142               Fax. 035.4122875, </a:t>
                      </a:r>
                      <a:r>
                        <a:rPr lang="it-IT" sz="1000" kern="1200" dirty="0" smtClean="0">
                          <a:solidFill>
                            <a:schemeClr val="tx1"/>
                          </a:solidFill>
                          <a:effectLst/>
                          <a:latin typeface="+mn-lt"/>
                          <a:ea typeface="+mn-ea"/>
                          <a:cs typeface="+mn-cs"/>
                          <a:hlinkClick r:id="rId18"/>
                        </a:rPr>
                        <a:t>bergamo@agsg.it</a:t>
                      </a:r>
                      <a:endParaRPr lang="it-IT" sz="1000" kern="1200" dirty="0">
                        <a:solidFill>
                          <a:schemeClr val="tx1"/>
                        </a:solidFill>
                        <a:effectLst/>
                        <a:latin typeface="+mn-lt"/>
                        <a:ea typeface="+mn-ea"/>
                        <a:cs typeface="+mn-cs"/>
                      </a:endParaRPr>
                    </a:p>
                  </a:txBody>
                  <a:tcPr marL="0" marR="0" marT="0" marB="0"/>
                </a:tc>
                <a:tc vMerge="1">
                  <a:txBody>
                    <a:bodyPr/>
                    <a:lstStyle/>
                    <a:p>
                      <a:endParaRPr lang="it-IT"/>
                    </a:p>
                  </a:txBody>
                  <a:tcPr/>
                </a:tc>
              </a:tr>
              <a:tr h="1226911">
                <a:tc>
                  <a:txBody>
                    <a:bodyPr/>
                    <a:lstStyle/>
                    <a:p>
                      <a:pPr>
                        <a:lnSpc>
                          <a:spcPct val="115000"/>
                        </a:lnSpc>
                        <a:spcAft>
                          <a:spcPts val="1000"/>
                        </a:spcAft>
                      </a:pPr>
                      <a:r>
                        <a:rPr lang="it-IT" sz="1000">
                          <a:effectLst/>
                        </a:rPr>
                        <a:t>Sicilia</a:t>
                      </a:r>
                      <a:br>
                        <a:rPr lang="it-IT" sz="1000">
                          <a:effectLst/>
                        </a:rPr>
                      </a:br>
                      <a:r>
                        <a:rPr lang="it-IT" sz="1000">
                          <a:effectLst/>
                        </a:rPr>
                        <a:t>Via Enrico Albanese, 19</a:t>
                      </a:r>
                      <a:br>
                        <a:rPr lang="it-IT" sz="1000">
                          <a:effectLst/>
                        </a:rPr>
                      </a:br>
                      <a:r>
                        <a:rPr lang="it-IT" sz="1000">
                          <a:effectLst/>
                        </a:rPr>
                        <a:t>90139 PALERMO</a:t>
                      </a:r>
                      <a:br>
                        <a:rPr lang="it-IT" sz="1000">
                          <a:effectLst/>
                        </a:rPr>
                      </a:br>
                      <a:r>
                        <a:rPr lang="it-IT" sz="1000">
                          <a:effectLst/>
                        </a:rPr>
                        <a:t>Tel. 0916110267</a:t>
                      </a:r>
                      <a:br>
                        <a:rPr lang="it-IT" sz="1000">
                          <a:effectLst/>
                        </a:rPr>
                      </a:br>
                      <a:r>
                        <a:rPr lang="it-IT" sz="1000">
                          <a:effectLst/>
                        </a:rPr>
                        <a:t>Fax 0916115857</a:t>
                      </a:r>
                      <a:br>
                        <a:rPr lang="it-IT" sz="1000">
                          <a:effectLst/>
                        </a:rPr>
                      </a:br>
                      <a:r>
                        <a:rPr lang="it-IT" sz="1000" u="sng">
                          <a:effectLst/>
                          <a:hlinkClick r:id="rId19"/>
                        </a:rPr>
                        <a:t>sicilia@agsg.it</a:t>
                      </a:r>
                      <a:r>
                        <a:rPr lang="it-IT" sz="1000">
                          <a:effectLst/>
                        </a:rPr>
                        <a:t/>
                      </a:r>
                      <a:br>
                        <a:rPr lang="it-IT" sz="1000">
                          <a:effectLst/>
                        </a:rPr>
                      </a:br>
                      <a:r>
                        <a:rPr lang="it-IT" sz="1000" u="sng">
                          <a:effectLst/>
                          <a:hlinkClick r:id="rId20"/>
                        </a:rPr>
                        <a:t>agsg.sicilia@pec.it </a:t>
                      </a:r>
                      <a:endParaRPr lang="it-IT" sz="1100">
                        <a:effectLst/>
                        <a:latin typeface="Calibri"/>
                        <a:ea typeface="Calibri"/>
                        <a:cs typeface="Times New Roman"/>
                      </a:endParaRPr>
                    </a:p>
                  </a:txBody>
                  <a:tcPr marL="0" marR="0" marT="0"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it-IT" sz="1100" dirty="0" smtClean="0">
                          <a:effectLst/>
                        </a:rPr>
                        <a:t>Sardegna</a:t>
                      </a:r>
                      <a:br>
                        <a:rPr lang="it-IT" sz="1100" dirty="0" smtClean="0">
                          <a:effectLst/>
                        </a:rPr>
                      </a:br>
                      <a:r>
                        <a:rPr lang="it-IT" sz="1100" dirty="0" smtClean="0">
                          <a:effectLst/>
                        </a:rPr>
                        <a:t>Viale Elmas – </a:t>
                      </a:r>
                      <a:r>
                        <a:rPr lang="it-IT" sz="1100" dirty="0" err="1" smtClean="0">
                          <a:effectLst/>
                        </a:rPr>
                        <a:t>ang</a:t>
                      </a:r>
                      <a:r>
                        <a:rPr lang="it-IT" sz="1100" dirty="0" smtClean="0">
                          <a:effectLst/>
                        </a:rPr>
                        <a:t>. Via Po</a:t>
                      </a:r>
                      <a:br>
                        <a:rPr lang="it-IT" sz="1100" dirty="0" smtClean="0">
                          <a:effectLst/>
                        </a:rPr>
                      </a:br>
                      <a:r>
                        <a:rPr lang="it-IT" sz="1100" dirty="0" smtClean="0">
                          <a:effectLst/>
                        </a:rPr>
                        <a:t>09123 CAGLIARI</a:t>
                      </a:r>
                      <a:br>
                        <a:rPr lang="it-IT" sz="1100" dirty="0" smtClean="0">
                          <a:effectLst/>
                        </a:rPr>
                      </a:br>
                      <a:r>
                        <a:rPr lang="it-IT" sz="1100" dirty="0" smtClean="0">
                          <a:effectLst/>
                        </a:rPr>
                        <a:t>Tel. 070282091</a:t>
                      </a:r>
                      <a:br>
                        <a:rPr lang="it-IT" sz="1100" dirty="0" smtClean="0">
                          <a:effectLst/>
                        </a:rPr>
                      </a:br>
                      <a:r>
                        <a:rPr lang="it-IT" sz="1100" dirty="0" smtClean="0">
                          <a:effectLst/>
                        </a:rPr>
                        <a:t>Fax 0702080641</a:t>
                      </a:r>
                      <a:br>
                        <a:rPr lang="it-IT" sz="1100" dirty="0" smtClean="0">
                          <a:effectLst/>
                        </a:rPr>
                      </a:br>
                      <a:r>
                        <a:rPr lang="it-IT" sz="1100" u="sng" dirty="0" smtClean="0">
                          <a:effectLst/>
                          <a:hlinkClick r:id="rId21"/>
                        </a:rPr>
                        <a:t>sardegna@agsg.it</a:t>
                      </a:r>
                      <a:r>
                        <a:rPr lang="it-IT" sz="1100" dirty="0" smtClean="0">
                          <a:effectLst/>
                        </a:rPr>
                        <a:t/>
                      </a:r>
                      <a:br>
                        <a:rPr lang="it-IT" sz="1100" dirty="0" smtClean="0">
                          <a:effectLst/>
                        </a:rPr>
                      </a:br>
                      <a:r>
                        <a:rPr lang="it-IT" sz="1100" u="sng" dirty="0" smtClean="0">
                          <a:effectLst/>
                          <a:hlinkClick r:id="rId22"/>
                        </a:rPr>
                        <a:t>agsg.sardegna@pec.it</a:t>
                      </a:r>
                      <a:r>
                        <a:rPr lang="it-IT" sz="1100" dirty="0" smtClean="0">
                          <a:effectLst/>
                        </a:rPr>
                        <a:t> </a:t>
                      </a:r>
                      <a:endParaRPr lang="it-IT" sz="1400" dirty="0" smtClean="0">
                        <a:effectLst/>
                        <a:latin typeface="+mn-lt"/>
                        <a:ea typeface="Calibri"/>
                        <a:cs typeface="Times New Roman"/>
                      </a:endParaRPr>
                    </a:p>
                  </a:txBody>
                  <a:tcPr marL="0" marR="0" marT="0" marB="0"/>
                </a:tc>
                <a:tc>
                  <a:txBody>
                    <a:bodyPr/>
                    <a:lstStyle/>
                    <a:p>
                      <a:pPr>
                        <a:lnSpc>
                          <a:spcPct val="115000"/>
                        </a:lnSpc>
                      </a:pPr>
                      <a:endParaRPr lang="it-IT" sz="1100" dirty="0">
                        <a:effectLst/>
                        <a:latin typeface="Calibri"/>
                        <a:cs typeface="Times New Roman"/>
                      </a:endParaRPr>
                    </a:p>
                  </a:txBody>
                  <a:tcPr marL="0" marR="0" marT="0" marB="0"/>
                </a:tc>
              </a:tr>
              <a:tr h="1226911">
                <a:tc>
                  <a:txBody>
                    <a:bodyPr/>
                    <a:lstStyle/>
                    <a:p>
                      <a:pPr>
                        <a:lnSpc>
                          <a:spcPct val="115000"/>
                        </a:lnSpc>
                        <a:spcAft>
                          <a:spcPts val="1000"/>
                        </a:spcAft>
                      </a:pPr>
                      <a:r>
                        <a:rPr lang="it-IT" sz="1000" u="none" dirty="0">
                          <a:solidFill>
                            <a:schemeClr val="tx1"/>
                          </a:solidFill>
                          <a:effectLst/>
                        </a:rPr>
                        <a:t>Veneto</a:t>
                      </a:r>
                      <a:r>
                        <a:rPr lang="it-IT" sz="1000" dirty="0">
                          <a:effectLst/>
                        </a:rPr>
                        <a:t/>
                      </a:r>
                      <a:br>
                        <a:rPr lang="it-IT" sz="1000" dirty="0">
                          <a:effectLst/>
                        </a:rPr>
                      </a:br>
                      <a:r>
                        <a:rPr lang="it-IT" sz="1000" dirty="0">
                          <a:effectLst/>
                        </a:rPr>
                        <a:t>Via </a:t>
                      </a:r>
                      <a:r>
                        <a:rPr lang="it-IT" sz="1000" dirty="0" err="1">
                          <a:effectLst/>
                        </a:rPr>
                        <a:t>Bembo</a:t>
                      </a:r>
                      <a:r>
                        <a:rPr lang="it-IT" sz="1000" dirty="0">
                          <a:effectLst/>
                        </a:rPr>
                        <a:t>. 2</a:t>
                      </a:r>
                      <a:br>
                        <a:rPr lang="it-IT" sz="1000" dirty="0">
                          <a:effectLst/>
                        </a:rPr>
                      </a:br>
                      <a:r>
                        <a:rPr lang="it-IT" sz="1000" dirty="0">
                          <a:effectLst/>
                        </a:rPr>
                        <a:t>30172 VENEZIA MESTRE</a:t>
                      </a:r>
                      <a:br>
                        <a:rPr lang="it-IT" sz="1000" dirty="0">
                          <a:effectLst/>
                        </a:rPr>
                      </a:br>
                      <a:r>
                        <a:rPr lang="it-IT" sz="1000" dirty="0">
                          <a:effectLst/>
                        </a:rPr>
                        <a:t>Tel. 0415383511</a:t>
                      </a:r>
                      <a:br>
                        <a:rPr lang="it-IT" sz="1000" dirty="0">
                          <a:effectLst/>
                        </a:rPr>
                      </a:br>
                      <a:r>
                        <a:rPr lang="it-IT" sz="1000" dirty="0">
                          <a:effectLst/>
                        </a:rPr>
                        <a:t>Fax 0415327129</a:t>
                      </a:r>
                      <a:br>
                        <a:rPr lang="it-IT" sz="1000" dirty="0">
                          <a:effectLst/>
                        </a:rPr>
                      </a:br>
                      <a:r>
                        <a:rPr lang="it-IT" sz="1000" u="sng" dirty="0">
                          <a:effectLst/>
                          <a:hlinkClick r:id="rId23"/>
                        </a:rPr>
                        <a:t>veneto@agsg.it</a:t>
                      </a:r>
                      <a:r>
                        <a:rPr lang="it-IT" sz="1000" dirty="0">
                          <a:effectLst/>
                        </a:rPr>
                        <a:t/>
                      </a:r>
                      <a:br>
                        <a:rPr lang="it-IT" sz="1000" dirty="0">
                          <a:effectLst/>
                        </a:rPr>
                      </a:br>
                      <a:r>
                        <a:rPr lang="it-IT" sz="1000" u="sng" dirty="0">
                          <a:effectLst/>
                          <a:hlinkClick r:id="rId24"/>
                        </a:rPr>
                        <a:t>agsg.veneto@pec.it</a:t>
                      </a:r>
                      <a:r>
                        <a:rPr lang="it-IT" sz="1000" dirty="0">
                          <a:effectLst/>
                        </a:rPr>
                        <a:t> </a:t>
                      </a:r>
                      <a:endParaRPr lang="it-IT" sz="1100" dirty="0">
                        <a:effectLst/>
                        <a:latin typeface="Calibri"/>
                        <a:ea typeface="Calibri"/>
                        <a:cs typeface="Times New Roman"/>
                      </a:endParaRPr>
                    </a:p>
                  </a:txBody>
                  <a:tcPr marL="0" marR="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it-IT" sz="1100" dirty="0" smtClean="0">
                          <a:effectLst/>
                        </a:rPr>
                        <a:t>Toscana</a:t>
                      </a:r>
                      <a:br>
                        <a:rPr lang="it-IT" sz="1100" dirty="0" smtClean="0">
                          <a:effectLst/>
                        </a:rPr>
                      </a:br>
                      <a:r>
                        <a:rPr lang="it-IT" sz="1100" dirty="0" smtClean="0">
                          <a:effectLst/>
                        </a:rPr>
                        <a:t>Via </a:t>
                      </a:r>
                      <a:r>
                        <a:rPr lang="it-IT" sz="1100" dirty="0" err="1" smtClean="0">
                          <a:effectLst/>
                        </a:rPr>
                        <a:t>Corcos</a:t>
                      </a:r>
                      <a:r>
                        <a:rPr lang="it-IT" sz="1100" dirty="0" smtClean="0">
                          <a:effectLst/>
                        </a:rPr>
                        <a:t>, 15</a:t>
                      </a:r>
                      <a:br>
                        <a:rPr lang="it-IT" sz="1100" dirty="0" smtClean="0">
                          <a:effectLst/>
                        </a:rPr>
                      </a:br>
                      <a:r>
                        <a:rPr lang="it-IT" sz="1100" dirty="0" smtClean="0">
                          <a:effectLst/>
                        </a:rPr>
                        <a:t>50142 Firenze</a:t>
                      </a:r>
                      <a:br>
                        <a:rPr lang="it-IT" sz="1100" dirty="0" smtClean="0">
                          <a:effectLst/>
                        </a:rPr>
                      </a:br>
                      <a:r>
                        <a:rPr lang="it-IT" sz="1100" dirty="0" smtClean="0">
                          <a:effectLst/>
                        </a:rPr>
                        <a:t>Tel. 055 295063</a:t>
                      </a:r>
                      <a:br>
                        <a:rPr lang="it-IT" sz="1100" dirty="0" smtClean="0">
                          <a:effectLst/>
                        </a:rPr>
                      </a:br>
                      <a:r>
                        <a:rPr lang="it-IT" sz="1100" dirty="0" smtClean="0">
                          <a:effectLst/>
                        </a:rPr>
                        <a:t>Fax 055 2646669</a:t>
                      </a:r>
                      <a:br>
                        <a:rPr lang="it-IT" sz="1100" dirty="0" smtClean="0">
                          <a:effectLst/>
                        </a:rPr>
                      </a:br>
                      <a:r>
                        <a:rPr lang="it-IT" sz="1100" u="sng" dirty="0" smtClean="0">
                          <a:effectLst/>
                          <a:hlinkClick r:id="rId25"/>
                        </a:rPr>
                        <a:t>toscana@agsg.it</a:t>
                      </a:r>
                      <a:r>
                        <a:rPr lang="it-IT" sz="1100" dirty="0" smtClean="0">
                          <a:effectLst/>
                        </a:rPr>
                        <a:t/>
                      </a:r>
                      <a:br>
                        <a:rPr lang="it-IT" sz="1100" dirty="0" smtClean="0">
                          <a:effectLst/>
                        </a:rPr>
                      </a:br>
                      <a:r>
                        <a:rPr lang="it-IT" sz="1100" u="sng" dirty="0" smtClean="0">
                          <a:effectLst/>
                          <a:hlinkClick r:id="rId26"/>
                        </a:rPr>
                        <a:t>agsg.toscana@pec.it </a:t>
                      </a:r>
                      <a:endParaRPr lang="it-IT" sz="1400" dirty="0" smtClean="0">
                        <a:effectLst/>
                        <a:latin typeface="+mn-lt"/>
                        <a:ea typeface="Calibri"/>
                        <a:cs typeface="Times New Roman"/>
                      </a:endParaRPr>
                    </a:p>
                    <a:p>
                      <a:pPr>
                        <a:lnSpc>
                          <a:spcPct val="115000"/>
                        </a:lnSpc>
                      </a:pPr>
                      <a:endParaRPr lang="it-IT" sz="1100" dirty="0">
                        <a:effectLst/>
                        <a:latin typeface="Calibri"/>
                        <a:cs typeface="Times New Roman"/>
                      </a:endParaRPr>
                    </a:p>
                  </a:txBody>
                  <a:tcPr marL="0" marR="0" marT="0" marB="0"/>
                </a:tc>
                <a:tc>
                  <a:txBody>
                    <a:bodyPr/>
                    <a:lstStyle/>
                    <a:p>
                      <a:pPr>
                        <a:lnSpc>
                          <a:spcPct val="115000"/>
                        </a:lnSpc>
                      </a:pPr>
                      <a:endParaRPr lang="it-IT" sz="1100" dirty="0">
                        <a:effectLst/>
                        <a:latin typeface="Calibri"/>
                        <a:cs typeface="Times New Roman"/>
                      </a:endParaRPr>
                    </a:p>
                  </a:txBody>
                  <a:tcPr marL="0" marR="0" marT="0" marB="0"/>
                </a:tc>
              </a:tr>
            </a:tbl>
          </a:graphicData>
        </a:graphic>
      </p:graphicFrame>
      <p:pic>
        <p:nvPicPr>
          <p:cNvPr id="27669" name="Immagine 2"/>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0" name="Picture 2"/>
          <p:cNvPicPr>
            <a:picLocks noChangeAspect="1" noChangeArrowheads="1"/>
          </p:cNvPicPr>
          <p:nvPr/>
        </p:nvPicPr>
        <p:blipFill>
          <a:blip r:embed="rId28">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73688"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1" name="Immagine 5"/>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9A4C9C-A357-467D-A47D-0E644203876A}" type="slidenum">
              <a:rPr lang="it-IT"/>
              <a:pPr fontAlgn="base">
                <a:spcBef>
                  <a:spcPct val="0"/>
                </a:spcBef>
                <a:spcAft>
                  <a:spcPct val="0"/>
                </a:spcAft>
                <a:defRPr/>
              </a:pPr>
              <a:t>13</a:t>
            </a:fld>
            <a:endParaRPr lang="it-IT"/>
          </a:p>
        </p:txBody>
      </p:sp>
      <p:pic>
        <p:nvPicPr>
          <p:cNvPr id="27673" name="Picture 2" descr="http://www.agsg.it/immagini/italia.gif"/>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284538" y="407988"/>
            <a:ext cx="3600450"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4" name="Sottotitolo 2"/>
          <p:cNvSpPr txBox="1">
            <a:spLocks/>
          </p:cNvSpPr>
          <p:nvPr/>
        </p:nvSpPr>
        <p:spPr bwMode="auto">
          <a:xfrm>
            <a:off x="2992438" y="7931150"/>
            <a:ext cx="381635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Font typeface="Arial" charset="0"/>
              <a:buNone/>
            </a:pPr>
            <a:r>
              <a:rPr lang="it-IT" altLang="it-IT" sz="2000" b="1">
                <a:solidFill>
                  <a:srgbClr val="FF6600"/>
                </a:solidFill>
                <a:latin typeface="Lucida Handwriting" pitchFamily="66" charset="0"/>
                <a:cs typeface="Times New Roman" pitchFamily="18" charset="0"/>
              </a:rPr>
              <a:t>Formazione… al lavoro !</a:t>
            </a:r>
            <a:endParaRPr lang="it-IT" altLang="it-IT" sz="1000">
              <a:latin typeface="Times New Roman" pitchFamily="18" charset="0"/>
              <a:cs typeface="Times New Roman" pitchFamily="18" charset="0"/>
            </a:endParaRPr>
          </a:p>
          <a:p>
            <a:pPr>
              <a:spcBef>
                <a:spcPct val="20000"/>
              </a:spcBef>
              <a:buFont typeface="Arial" charset="0"/>
              <a:buNone/>
            </a:pPr>
            <a:endParaRPr lang="it-IT" altLang="it-IT" sz="2000">
              <a:latin typeface="Calibri" pitchFamily="34" charset="0"/>
            </a:endParaRPr>
          </a:p>
        </p:txBody>
      </p:sp>
      <p:sp>
        <p:nvSpPr>
          <p:cNvPr id="27675" name="Sottotitolo 2"/>
          <p:cNvSpPr txBox="1">
            <a:spLocks/>
          </p:cNvSpPr>
          <p:nvPr/>
        </p:nvSpPr>
        <p:spPr bwMode="auto">
          <a:xfrm>
            <a:off x="1568450" y="1039813"/>
            <a:ext cx="381635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Font typeface="Arial" charset="0"/>
              <a:buNone/>
            </a:pPr>
            <a:r>
              <a:rPr lang="it-IT" altLang="it-IT" sz="2000" b="1">
                <a:solidFill>
                  <a:srgbClr val="FF6600"/>
                </a:solidFill>
                <a:latin typeface="Lucida Handwriting" pitchFamily="66" charset="0"/>
                <a:cs typeface="Times New Roman" pitchFamily="18" charset="0"/>
              </a:rPr>
              <a:t>Le  nostre </a:t>
            </a:r>
          </a:p>
          <a:p>
            <a:pPr>
              <a:spcBef>
                <a:spcPct val="20000"/>
              </a:spcBef>
              <a:buFont typeface="Arial" charset="0"/>
              <a:buNone/>
            </a:pPr>
            <a:r>
              <a:rPr lang="it-IT" altLang="it-IT" sz="2000" b="1">
                <a:solidFill>
                  <a:srgbClr val="FF6600"/>
                </a:solidFill>
                <a:latin typeface="Lucida Handwriting" pitchFamily="66" charset="0"/>
                <a:cs typeface="Times New Roman" pitchFamily="18" charset="0"/>
              </a:rPr>
              <a:t>Sedi :</a:t>
            </a:r>
            <a:endParaRPr lang="it-IT" altLang="it-IT" sz="1000">
              <a:latin typeface="Times New Roman" pitchFamily="18" charset="0"/>
              <a:cs typeface="Times New Roman" pitchFamily="18" charset="0"/>
            </a:endParaRPr>
          </a:p>
          <a:p>
            <a:pPr>
              <a:spcBef>
                <a:spcPct val="20000"/>
              </a:spcBef>
              <a:buFont typeface="Arial" charset="0"/>
              <a:buNone/>
            </a:pPr>
            <a:endParaRPr lang="it-IT" altLang="it-IT" sz="2000">
              <a:latin typeface="Calibri" pitchFamily="34" charset="0"/>
            </a:endParaRPr>
          </a:p>
        </p:txBody>
      </p:sp>
    </p:spTree>
  </p:cSld>
  <p:clrMapOvr>
    <a:masterClrMapping/>
  </p:clrMapOvr>
  <p:transition spd="slow" advTm="72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Segnaposto numero diapositiva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3DE3AD-DBB9-4474-BD4F-312CC41D6DDE}" type="slidenum">
              <a:rPr lang="it-IT"/>
              <a:pPr fontAlgn="base">
                <a:spcBef>
                  <a:spcPct val="0"/>
                </a:spcBef>
                <a:spcAft>
                  <a:spcPct val="0"/>
                </a:spcAft>
                <a:defRPr/>
              </a:pPr>
              <a:t>14</a:t>
            </a:fld>
            <a:endParaRPr lang="it-IT"/>
          </a:p>
        </p:txBody>
      </p:sp>
      <p:sp>
        <p:nvSpPr>
          <p:cNvPr id="30725" name="Sottotitolo 2"/>
          <p:cNvSpPr txBox="1">
            <a:spLocks/>
          </p:cNvSpPr>
          <p:nvPr/>
        </p:nvSpPr>
        <p:spPr bwMode="auto">
          <a:xfrm>
            <a:off x="2997200" y="8147050"/>
            <a:ext cx="381635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Font typeface="Arial" charset="0"/>
              <a:buNone/>
            </a:pPr>
            <a:r>
              <a:rPr lang="it-IT" altLang="it-IT" sz="2000" b="1">
                <a:solidFill>
                  <a:srgbClr val="FF6600"/>
                </a:solidFill>
                <a:latin typeface="Lucida Handwriting" pitchFamily="66" charset="0"/>
                <a:cs typeface="Times New Roman" pitchFamily="18" charset="0"/>
              </a:rPr>
              <a:t>Formazione… al lavoro !</a:t>
            </a:r>
            <a:endParaRPr lang="it-IT" altLang="it-IT" sz="1000">
              <a:latin typeface="Times New Roman" pitchFamily="18" charset="0"/>
              <a:cs typeface="Times New Roman" pitchFamily="18" charset="0"/>
            </a:endParaRPr>
          </a:p>
          <a:p>
            <a:pPr>
              <a:spcBef>
                <a:spcPct val="20000"/>
              </a:spcBef>
              <a:buFont typeface="Arial" charset="0"/>
              <a:buNone/>
            </a:pPr>
            <a:endParaRPr lang="it-IT" altLang="it-IT" sz="2000">
              <a:latin typeface="Calibri" pitchFamily="34" charset="0"/>
            </a:endParaRPr>
          </a:p>
        </p:txBody>
      </p:sp>
      <p:pic>
        <p:nvPicPr>
          <p:cNvPr id="30726" name="Immagine 4" descr="Ritaglio schermata"/>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8275" y="971550"/>
            <a:ext cx="3862388"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ttangolo 9"/>
          <p:cNvSpPr/>
          <p:nvPr/>
        </p:nvSpPr>
        <p:spPr>
          <a:xfrm>
            <a:off x="34084" y="973586"/>
            <a:ext cx="2564356"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Scopri di più…</a:t>
            </a:r>
          </a:p>
        </p:txBody>
      </p:sp>
      <p:pic>
        <p:nvPicPr>
          <p:cNvPr id="30728" name="Picture 2" descr="http://www.eagletechnosys.com/templates/images/internet-marketing-service-indi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4750" y="3065463"/>
            <a:ext cx="5322888"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0"/>
          <p:cNvSpPr/>
          <p:nvPr/>
        </p:nvSpPr>
        <p:spPr>
          <a:xfrm>
            <a:off x="1581058" y="7092280"/>
            <a:ext cx="3695884" cy="52322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www.agsgmilano.it</a:t>
            </a:r>
            <a:endParaRPr lang="it-IT"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ndParaRPr>
          </a:p>
        </p:txBody>
      </p:sp>
    </p:spTree>
    <p:custDataLst>
      <p:tags r:id="rId1"/>
    </p:custDataLst>
  </p:cSld>
  <p:clrMapOvr>
    <a:masterClrMapping/>
  </p:clrMapOvr>
  <p:transition spd="slow" advTm="10916">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0728"/>
                                        </p:tgtEl>
                                        <p:attrNameLst>
                                          <p:attrName>style.visibility</p:attrName>
                                        </p:attrNameLst>
                                      </p:cBhvr>
                                      <p:to>
                                        <p:strVal val="visible"/>
                                      </p:to>
                                    </p:set>
                                    <p:animEffect transition="in" filter="circle(in)">
                                      <p:cBhvr>
                                        <p:cTn id="7" dur="2000"/>
                                        <p:tgtEl>
                                          <p:spTgt spid="307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0726"/>
                                        </p:tgtEl>
                                        <p:attrNameLst>
                                          <p:attrName>style.visibility</p:attrName>
                                        </p:attrNameLst>
                                      </p:cBhvr>
                                      <p:to>
                                        <p:strVal val="visible"/>
                                      </p:to>
                                    </p:set>
                                    <p:animEffect transition="in" filter="fade">
                                      <p:cBhvr>
                                        <p:cTn id="17" dur="500"/>
                                        <p:tgtEl>
                                          <p:spTgt spid="307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5"/>
                                        </p:tgtEl>
                                        <p:attrNameLst>
                                          <p:attrName>style.visibility</p:attrName>
                                        </p:attrNameLst>
                                      </p:cBhvr>
                                      <p:to>
                                        <p:strVal val="visible"/>
                                      </p:to>
                                    </p:set>
                                    <p:animEffect transition="in" filter="fade">
                                      <p:cBhvr>
                                        <p:cTn id="22"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80138"/>
            <a:ext cx="3429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Immagin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59200" y="4703763"/>
            <a:ext cx="3063875"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Immagin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858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311775" y="-7938"/>
            <a:ext cx="1511300" cy="6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Immagin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8459788"/>
            <a:ext cx="6858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CasellaDiTesto 6"/>
          <p:cNvSpPr txBox="1">
            <a:spLocks noChangeArrowheads="1"/>
          </p:cNvSpPr>
          <p:nvPr/>
        </p:nvSpPr>
        <p:spPr bwMode="auto">
          <a:xfrm>
            <a:off x="3251200" y="6983413"/>
            <a:ext cx="32734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r>
              <a:rPr lang="it-IT" altLang="it-IT" sz="2400" b="1">
                <a:solidFill>
                  <a:srgbClr val="E46C0A"/>
                </a:solidFill>
                <a:latin typeface="Calibri" pitchFamily="34" charset="0"/>
              </a:rPr>
              <a:t>Contattaci</a:t>
            </a:r>
          </a:p>
          <a:p>
            <a:pPr algn="r"/>
            <a:r>
              <a:rPr lang="it-IT" altLang="it-IT" sz="1600">
                <a:latin typeface="Calibri" pitchFamily="34" charset="0"/>
              </a:rPr>
              <a:t>Tel. 02 76316653</a:t>
            </a:r>
          </a:p>
          <a:p>
            <a:pPr algn="r"/>
            <a:r>
              <a:rPr lang="it-IT" altLang="it-IT" sz="1600">
                <a:latin typeface="Calibri" pitchFamily="34" charset="0"/>
              </a:rPr>
              <a:t>Fax. 02 76312822</a:t>
            </a:r>
          </a:p>
          <a:p>
            <a:pPr algn="r"/>
            <a:r>
              <a:rPr lang="it-IT" altLang="it-IT" sz="1600">
                <a:latin typeface="Calibri" pitchFamily="34" charset="0"/>
              </a:rPr>
              <a:t>Email: infolombardia@agsg.it</a:t>
            </a:r>
          </a:p>
          <a:p>
            <a:pPr algn="r"/>
            <a:endParaRPr lang="it-IT" altLang="it-IT" sz="1600">
              <a:latin typeface="Calibri" pitchFamily="34" charset="0"/>
            </a:endParaRPr>
          </a:p>
        </p:txBody>
      </p:sp>
      <p:sp>
        <p:nvSpPr>
          <p:cNvPr id="31751" name="CasellaDiTesto 8"/>
          <p:cNvSpPr txBox="1">
            <a:spLocks noChangeArrowheads="1"/>
          </p:cNvSpPr>
          <p:nvPr/>
        </p:nvSpPr>
        <p:spPr bwMode="auto">
          <a:xfrm>
            <a:off x="107950" y="693738"/>
            <a:ext cx="656113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100">
                <a:solidFill>
                  <a:srgbClr val="0070C0"/>
                </a:solidFill>
                <a:latin typeface="Lucida Handwriting" pitchFamily="66" charset="0"/>
              </a:rPr>
              <a:t>Chiunque smetta di imparare è un vecchio, che abbia 20 anni o 80.</a:t>
            </a:r>
          </a:p>
          <a:p>
            <a:r>
              <a:rPr lang="it-IT" altLang="it-IT" sz="1100">
                <a:solidFill>
                  <a:srgbClr val="0070C0"/>
                </a:solidFill>
                <a:latin typeface="Lucida Handwriting" pitchFamily="66" charset="0"/>
              </a:rPr>
              <a:t>Chi continua ad imparare, giorno dopo giorno, resta giovane.</a:t>
            </a:r>
          </a:p>
          <a:p>
            <a:r>
              <a:rPr lang="it-IT" altLang="it-IT" sz="1100">
                <a:solidFill>
                  <a:srgbClr val="0070C0"/>
                </a:solidFill>
                <a:latin typeface="Lucida Handwriting" pitchFamily="66" charset="0"/>
              </a:rPr>
              <a:t>La cosa migliore da fare nella vita è mantenere la propria mente giovane ed aperta.</a:t>
            </a:r>
          </a:p>
          <a:p>
            <a:r>
              <a:rPr lang="it-IT" altLang="it-IT" sz="1100">
                <a:latin typeface="Lucida Handwriting" pitchFamily="66" charset="0"/>
              </a:rPr>
              <a:t>Henry Ford</a:t>
            </a:r>
          </a:p>
        </p:txBody>
      </p:sp>
      <p:sp>
        <p:nvSpPr>
          <p:cNvPr id="31752" name="Rettangolo 11"/>
          <p:cNvSpPr>
            <a:spLocks noChangeArrowheads="1"/>
          </p:cNvSpPr>
          <p:nvPr/>
        </p:nvSpPr>
        <p:spPr bwMode="auto">
          <a:xfrm>
            <a:off x="71437" y="1979712"/>
            <a:ext cx="671512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it-IT" altLang="it-IT" sz="1400" b="1" i="1" dirty="0" smtClean="0">
                <a:latin typeface="Calibri" pitchFamily="34" charset="0"/>
              </a:rPr>
              <a:t>Filiali Lombardia </a:t>
            </a:r>
            <a:r>
              <a:rPr lang="it-IT" altLang="it-IT" sz="1400" b="1" i="1" dirty="0">
                <a:latin typeface="Calibri" pitchFamily="34" charset="0"/>
              </a:rPr>
              <a:t>:</a:t>
            </a:r>
            <a:endParaRPr lang="it-IT" altLang="it-IT" sz="1400" dirty="0">
              <a:latin typeface="Calibri" pitchFamily="34" charset="0"/>
            </a:endParaRPr>
          </a:p>
          <a:p>
            <a:r>
              <a:rPr lang="it-IT" altLang="it-IT" sz="1400" b="1" i="1" dirty="0" smtClean="0">
                <a:solidFill>
                  <a:schemeClr val="accent6">
                    <a:lumMod val="75000"/>
                  </a:schemeClr>
                </a:solidFill>
                <a:latin typeface="Calibri" pitchFamily="34" charset="0"/>
                <a:sym typeface="Wingdings 3"/>
              </a:rPr>
              <a:t>Milano </a:t>
            </a:r>
          </a:p>
          <a:p>
            <a:r>
              <a:rPr lang="it-IT" altLang="it-IT" sz="1400" b="1" i="1" dirty="0" smtClean="0">
                <a:solidFill>
                  <a:schemeClr val="accent6">
                    <a:lumMod val="75000"/>
                  </a:schemeClr>
                </a:solidFill>
                <a:latin typeface="Calibri" pitchFamily="34" charset="0"/>
                <a:sym typeface="Wingdings 3"/>
              </a:rPr>
              <a:t></a:t>
            </a:r>
            <a:r>
              <a:rPr lang="it-IT" altLang="it-IT" sz="1400" b="1" i="1" dirty="0" smtClean="0">
                <a:latin typeface="Calibri" pitchFamily="34" charset="0"/>
                <a:sym typeface="Wingdings 3"/>
              </a:rPr>
              <a:t> </a:t>
            </a:r>
            <a:r>
              <a:rPr lang="it-IT" altLang="it-IT" sz="1400" b="1" i="1" dirty="0" smtClean="0">
                <a:latin typeface="Calibri" pitchFamily="34" charset="0"/>
              </a:rPr>
              <a:t>Corso </a:t>
            </a:r>
            <a:r>
              <a:rPr lang="it-IT" altLang="it-IT" sz="1400" b="1" i="1" dirty="0">
                <a:latin typeface="Calibri" pitchFamily="34" charset="0"/>
              </a:rPr>
              <a:t>Buenos Aires, 77 - 20124 </a:t>
            </a:r>
            <a:endParaRPr lang="it-IT" altLang="it-IT" sz="1400" b="1" i="1" dirty="0" smtClean="0">
              <a:latin typeface="Calibri" pitchFamily="34" charset="0"/>
            </a:endParaRPr>
          </a:p>
          <a:p>
            <a:r>
              <a:rPr lang="it-IT" altLang="it-IT" sz="1400" b="1" dirty="0" smtClean="0">
                <a:solidFill>
                  <a:srgbClr val="00B0F0"/>
                </a:solidFill>
                <a:latin typeface="Calibri" pitchFamily="34" charset="0"/>
                <a:sym typeface="Wingdings" pitchFamily="2" charset="2"/>
              </a:rPr>
              <a:t></a:t>
            </a:r>
            <a:r>
              <a:rPr lang="it-IT" altLang="it-IT" sz="1400" b="1" i="1" dirty="0">
                <a:latin typeface="Calibri" pitchFamily="34" charset="0"/>
              </a:rPr>
              <a:t>Tel. 02.76316653 Fax. 02.76312822</a:t>
            </a:r>
            <a:endParaRPr lang="it-IT" altLang="it-IT" sz="1400" dirty="0">
              <a:latin typeface="Calibri" pitchFamily="34" charset="0"/>
            </a:endParaRPr>
          </a:p>
          <a:p>
            <a:r>
              <a:rPr lang="it-IT" altLang="it-IT" sz="1400" b="1" dirty="0" smtClean="0">
                <a:solidFill>
                  <a:srgbClr val="92D050"/>
                </a:solidFill>
                <a:latin typeface="Calibri" pitchFamily="34" charset="0"/>
                <a:sym typeface="Wingdings" pitchFamily="2" charset="2"/>
              </a:rPr>
              <a:t> </a:t>
            </a:r>
            <a:r>
              <a:rPr lang="it-IT" altLang="it-IT" sz="1400" b="1" i="1" dirty="0" smtClean="0">
                <a:latin typeface="Calibri" pitchFamily="34" charset="0"/>
              </a:rPr>
              <a:t>lombardia@agsg.it</a:t>
            </a:r>
            <a:endParaRPr lang="it-IT" altLang="it-IT" sz="1400" dirty="0">
              <a:latin typeface="Calibri" pitchFamily="34" charset="0"/>
            </a:endParaRPr>
          </a:p>
          <a:p>
            <a:r>
              <a:rPr lang="it-IT" altLang="it-IT" sz="1400" b="1" i="1" dirty="0">
                <a:latin typeface="Calibri" pitchFamily="34" charset="0"/>
              </a:rPr>
              <a:t>certificato ISO 9001:2008 n. 44 100 091834 </a:t>
            </a:r>
            <a:endParaRPr lang="it-IT" altLang="it-IT" sz="1400" b="1" i="1" dirty="0" smtClean="0">
              <a:latin typeface="Calibri" pitchFamily="34" charset="0"/>
            </a:endParaRPr>
          </a:p>
          <a:p>
            <a:endParaRPr lang="it-IT" altLang="it-IT" sz="1400" b="1" i="1" dirty="0" smtClean="0">
              <a:latin typeface="Calibri" pitchFamily="34" charset="0"/>
            </a:endParaRPr>
          </a:p>
          <a:p>
            <a:r>
              <a:rPr lang="it-IT" altLang="it-IT" sz="1400" b="1" i="1" dirty="0" smtClean="0">
                <a:solidFill>
                  <a:schemeClr val="accent6">
                    <a:lumMod val="75000"/>
                  </a:schemeClr>
                </a:solidFill>
                <a:latin typeface="Calibri" pitchFamily="34" charset="0"/>
                <a:sym typeface="Wingdings 3"/>
              </a:rPr>
              <a:t>Bergamo </a:t>
            </a:r>
          </a:p>
          <a:p>
            <a:r>
              <a:rPr lang="it-IT" altLang="it-IT" sz="1400" b="1" i="1" dirty="0" smtClean="0">
                <a:solidFill>
                  <a:schemeClr val="accent6">
                    <a:lumMod val="75000"/>
                  </a:schemeClr>
                </a:solidFill>
                <a:latin typeface="Calibri" pitchFamily="34" charset="0"/>
                <a:sym typeface="Wingdings 3"/>
              </a:rPr>
              <a:t> </a:t>
            </a:r>
            <a:r>
              <a:rPr lang="it-IT" altLang="it-IT" sz="1400" b="1" i="1" dirty="0" smtClean="0">
                <a:latin typeface="Calibri" pitchFamily="34" charset="0"/>
              </a:rPr>
              <a:t>Via San Bernardino, 65 - 24122</a:t>
            </a:r>
          </a:p>
          <a:p>
            <a:r>
              <a:rPr lang="it-IT" altLang="it-IT" sz="1400" b="1" i="1" dirty="0" smtClean="0">
                <a:latin typeface="Calibri" pitchFamily="34" charset="0"/>
              </a:rPr>
              <a:t> </a:t>
            </a:r>
            <a:r>
              <a:rPr lang="it-IT" altLang="it-IT" sz="1400" b="1" dirty="0" smtClean="0">
                <a:solidFill>
                  <a:srgbClr val="00B0F0"/>
                </a:solidFill>
                <a:latin typeface="Calibri" pitchFamily="34" charset="0"/>
                <a:sym typeface="Wingdings" pitchFamily="2" charset="2"/>
              </a:rPr>
              <a:t> </a:t>
            </a:r>
            <a:r>
              <a:rPr lang="it-IT" altLang="it-IT" sz="1400" b="1" i="1" dirty="0" smtClean="0">
                <a:latin typeface="Calibri" pitchFamily="34" charset="0"/>
              </a:rPr>
              <a:t>Tel. 035.270142 Fax. 035.4122875</a:t>
            </a:r>
          </a:p>
          <a:p>
            <a:r>
              <a:rPr lang="it-IT" altLang="it-IT" sz="1400" b="1" i="1" dirty="0" smtClean="0">
                <a:latin typeface="Calibri" pitchFamily="34" charset="0"/>
              </a:rPr>
              <a:t> </a:t>
            </a:r>
            <a:r>
              <a:rPr lang="it-IT" altLang="it-IT" sz="1400" b="1" dirty="0" smtClean="0">
                <a:solidFill>
                  <a:srgbClr val="92D050"/>
                </a:solidFill>
                <a:latin typeface="Calibri" pitchFamily="34" charset="0"/>
                <a:sym typeface="Wingdings" pitchFamily="2" charset="2"/>
              </a:rPr>
              <a:t> </a:t>
            </a:r>
            <a:r>
              <a:rPr lang="it-IT" altLang="it-IT" sz="1400" b="1" i="1" dirty="0" smtClean="0">
                <a:latin typeface="Calibri" pitchFamily="34" charset="0"/>
              </a:rPr>
              <a:t>bergamo@agsg.it</a:t>
            </a:r>
          </a:p>
          <a:p>
            <a:endParaRPr lang="it-IT" altLang="it-IT" sz="1400" b="1" i="1" dirty="0" smtClean="0">
              <a:latin typeface="Calibri" pitchFamily="34" charset="0"/>
            </a:endParaRPr>
          </a:p>
          <a:p>
            <a:r>
              <a:rPr lang="it-IT" altLang="it-IT" sz="1400" b="1" i="1" dirty="0">
                <a:latin typeface="Calibri" pitchFamily="34" charset="0"/>
              </a:rPr>
              <a:t> </a:t>
            </a:r>
          </a:p>
          <a:p>
            <a:r>
              <a:rPr lang="it-IT" altLang="it-IT" sz="1400" b="1" i="1" dirty="0">
                <a:latin typeface="Calibri" pitchFamily="34" charset="0"/>
              </a:rPr>
              <a:t>Sede Legale</a:t>
            </a:r>
            <a:r>
              <a:rPr lang="it-IT" altLang="it-IT" sz="1400" b="1" i="1" dirty="0" smtClean="0">
                <a:latin typeface="Calibri" pitchFamily="34" charset="0"/>
              </a:rPr>
              <a:t>:</a:t>
            </a:r>
          </a:p>
          <a:p>
            <a:r>
              <a:rPr lang="it-IT" altLang="it-IT" sz="1400" b="1" i="1" dirty="0">
                <a:solidFill>
                  <a:schemeClr val="accent6">
                    <a:lumMod val="75000"/>
                  </a:schemeClr>
                </a:solidFill>
                <a:latin typeface="Calibri" pitchFamily="34" charset="0"/>
              </a:rPr>
              <a:t>Roma </a:t>
            </a:r>
          </a:p>
          <a:p>
            <a:r>
              <a:rPr lang="it-IT" altLang="it-IT" sz="1400" b="1" i="1" dirty="0">
                <a:latin typeface="Calibri" pitchFamily="34" charset="0"/>
              </a:rPr>
              <a:t>Via Nizza, 128 - 00198 Roma </a:t>
            </a:r>
            <a:endParaRPr lang="it-IT" altLang="it-IT" sz="1400" dirty="0">
              <a:latin typeface="Calibri" pitchFamily="34" charset="0"/>
            </a:endParaRPr>
          </a:p>
          <a:p>
            <a:r>
              <a:rPr lang="it-IT" altLang="it-IT" sz="1400" b="1" dirty="0" smtClean="0">
                <a:solidFill>
                  <a:srgbClr val="00B0F0"/>
                </a:solidFill>
                <a:latin typeface="Calibri" pitchFamily="34" charset="0"/>
                <a:sym typeface="Wingdings" pitchFamily="2" charset="2"/>
              </a:rPr>
              <a:t> </a:t>
            </a:r>
            <a:r>
              <a:rPr lang="it-IT" altLang="it-IT" sz="1400" b="1" i="1" dirty="0" smtClean="0">
                <a:latin typeface="Calibri" pitchFamily="34" charset="0"/>
              </a:rPr>
              <a:t>Tel</a:t>
            </a:r>
            <a:r>
              <a:rPr lang="it-IT" altLang="it-IT" sz="1400" b="1" i="1" dirty="0">
                <a:latin typeface="Calibri" pitchFamily="34" charset="0"/>
              </a:rPr>
              <a:t>. 0684242247 Fax. 0685354779</a:t>
            </a:r>
            <a:endParaRPr lang="it-IT" altLang="it-IT" sz="1400" dirty="0">
              <a:latin typeface="Calibri" pitchFamily="34" charset="0"/>
            </a:endParaRPr>
          </a:p>
          <a:p>
            <a:r>
              <a:rPr lang="it-IT" altLang="it-IT" sz="1400" b="1" dirty="0" smtClean="0">
                <a:solidFill>
                  <a:srgbClr val="92D050"/>
                </a:solidFill>
                <a:latin typeface="Calibri" pitchFamily="34" charset="0"/>
                <a:sym typeface="Wingdings" pitchFamily="2" charset="2"/>
              </a:rPr>
              <a:t> </a:t>
            </a:r>
            <a:r>
              <a:rPr lang="en-US" altLang="it-IT" sz="1400" b="1" i="1" dirty="0" smtClean="0">
                <a:latin typeface="Calibri" pitchFamily="34" charset="0"/>
              </a:rPr>
              <a:t>agsg@agsg.it</a:t>
            </a:r>
            <a:endParaRPr lang="it-IT" altLang="it-IT" sz="1400" b="1" i="1" dirty="0">
              <a:latin typeface="Calibri" pitchFamily="34" charset="0"/>
            </a:endParaRPr>
          </a:p>
        </p:txBody>
      </p:sp>
      <p:sp>
        <p:nvSpPr>
          <p:cNvPr id="30729" name="Segnaposto numero diapositiva 10"/>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379159-F220-4149-A892-7550CE3B17BC}" type="slidenum">
              <a:rPr lang="it-IT"/>
              <a:pPr fontAlgn="base">
                <a:spcBef>
                  <a:spcPct val="0"/>
                </a:spcBef>
                <a:spcAft>
                  <a:spcPct val="0"/>
                </a:spcAft>
                <a:defRPr/>
              </a:pPr>
              <a:t>15</a:t>
            </a:fld>
            <a:endParaRPr lang="it-IT"/>
          </a:p>
        </p:txBody>
      </p:sp>
      <p:pic>
        <p:nvPicPr>
          <p:cNvPr id="31754" name="Picture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51881" y="2483768"/>
            <a:ext cx="5334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advTm="2814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1745"/>
                                        </p:tgtEl>
                                        <p:attrNameLst>
                                          <p:attrName>style.visibility</p:attrName>
                                        </p:attrNameLst>
                                      </p:cBhvr>
                                      <p:to>
                                        <p:strVal val="visible"/>
                                      </p:to>
                                    </p:set>
                                    <p:animEffect transition="in" filter="circle(in)">
                                      <p:cBhvr>
                                        <p:cTn id="7" dur="2000"/>
                                        <p:tgtEl>
                                          <p:spTgt spid="317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1750"/>
                                        </p:tgtEl>
                                        <p:attrNameLst>
                                          <p:attrName>style.visibility</p:attrName>
                                        </p:attrNameLst>
                                      </p:cBhvr>
                                      <p:to>
                                        <p:strVal val="visible"/>
                                      </p:to>
                                    </p:set>
                                    <p:animEffect transition="in" filter="circle(in)">
                                      <p:cBhvr>
                                        <p:cTn id="12" dur="2000"/>
                                        <p:tgtEl>
                                          <p:spTgt spid="317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52"/>
                                        </p:tgtEl>
                                        <p:attrNameLst>
                                          <p:attrName>style.visibility</p:attrName>
                                        </p:attrNameLst>
                                      </p:cBhvr>
                                      <p:to>
                                        <p:strVal val="visible"/>
                                      </p:to>
                                    </p:set>
                                    <p:animEffect transition="in" filter="fade">
                                      <p:cBhvr>
                                        <p:cTn id="17" dur="500"/>
                                        <p:tgtEl>
                                          <p:spTgt spid="31752"/>
                                        </p:tgtEl>
                                      </p:cBhvr>
                                    </p:animEffect>
                                  </p:childTnLst>
                                </p:cTn>
                              </p:par>
                              <p:par>
                                <p:cTn id="18" presetID="10" presetClass="entr" presetSubtype="0" fill="hold" nodeType="withEffect">
                                  <p:stCondLst>
                                    <p:cond delay="0"/>
                                  </p:stCondLst>
                                  <p:childTnLst>
                                    <p:set>
                                      <p:cBhvr>
                                        <p:cTn id="19" dur="1" fill="hold">
                                          <p:stCondLst>
                                            <p:cond delay="0"/>
                                          </p:stCondLst>
                                        </p:cTn>
                                        <p:tgtEl>
                                          <p:spTgt spid="31754"/>
                                        </p:tgtEl>
                                        <p:attrNameLst>
                                          <p:attrName>style.visibility</p:attrName>
                                        </p:attrNameLst>
                                      </p:cBhvr>
                                      <p:to>
                                        <p:strVal val="visible"/>
                                      </p:to>
                                    </p:set>
                                    <p:animEffect transition="in" filter="fade">
                                      <p:cBhvr>
                                        <p:cTn id="20" dur="500"/>
                                        <p:tgtEl>
                                          <p:spTgt spid="3175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mph" presetSubtype="0" fill="hold" grpId="0" nodeType="clickEffect">
                                  <p:stCondLst>
                                    <p:cond delay="0"/>
                                  </p:stCondLst>
                                  <p:iterate type="lt">
                                    <p:tmPct val="4000"/>
                                  </p:iterate>
                                  <p:childTnLst>
                                    <p:set>
                                      <p:cBhvr override="childStyle">
                                        <p:cTn id="24" dur="500" fill="hold"/>
                                        <p:tgtEl>
                                          <p:spTgt spid="31751"/>
                                        </p:tgtEl>
                                        <p:attrNameLst>
                                          <p:attrName>style.color</p:attrName>
                                        </p:attrNameLst>
                                      </p:cBhvr>
                                      <p:to>
                                        <p:clrVal>
                                          <a:schemeClr val="accent2"/>
                                        </p:clrVal>
                                      </p:to>
                                    </p:set>
                                    <p:set>
                                      <p:cBhvr>
                                        <p:cTn id="25" dur="500" fill="hold"/>
                                        <p:tgtEl>
                                          <p:spTgt spid="31751"/>
                                        </p:tgtEl>
                                        <p:attrNameLst>
                                          <p:attrName>fillcolor</p:attrName>
                                        </p:attrNameLst>
                                      </p:cBhvr>
                                      <p:to>
                                        <p:clrVal>
                                          <a:schemeClr val="accent2"/>
                                        </p:clrVal>
                                      </p:to>
                                    </p:set>
                                    <p:set>
                                      <p:cBhvr>
                                        <p:cTn id="26" dur="500" fill="hold"/>
                                        <p:tgtEl>
                                          <p:spTgt spid="3175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p:bldP spid="31751" grpId="0"/>
      <p:bldP spid="3175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3|2.6"/>
</p:tagLst>
</file>

<file path=ppt/tags/tag2.xml><?xml version="1.0" encoding="utf-8"?>
<p:tagLst xmlns:a="http://schemas.openxmlformats.org/drawingml/2006/main" xmlns:r="http://schemas.openxmlformats.org/officeDocument/2006/relationships" xmlns:p="http://schemas.openxmlformats.org/presentationml/2006/main">
  <p:tag name="TIMING" val="|4|2.8"/>
</p:tagLst>
</file>

<file path=ppt/tags/tag3.xml><?xml version="1.0" encoding="utf-8"?>
<p:tagLst xmlns:a="http://schemas.openxmlformats.org/drawingml/2006/main" xmlns:r="http://schemas.openxmlformats.org/officeDocument/2006/relationships" xmlns:p="http://schemas.openxmlformats.org/presentationml/2006/main">
  <p:tag name="TIMING" val="|1.3|2.3|1.8|1.9|2.5|2|1.8"/>
</p:tagLst>
</file>

<file path=ppt/tags/tag4.xml><?xml version="1.0" encoding="utf-8"?>
<p:tagLst xmlns:a="http://schemas.openxmlformats.org/drawingml/2006/main" xmlns:r="http://schemas.openxmlformats.org/officeDocument/2006/relationships" xmlns:p="http://schemas.openxmlformats.org/presentationml/2006/main">
  <p:tag name="TIMING" val="|0.9|2.1|6.4|1.7|9.5|9.3"/>
</p:tagLst>
</file>

<file path=ppt/tags/tag5.xml><?xml version="1.0" encoding="utf-8"?>
<p:tagLst xmlns:a="http://schemas.openxmlformats.org/drawingml/2006/main" xmlns:r="http://schemas.openxmlformats.org/officeDocument/2006/relationships" xmlns:p="http://schemas.openxmlformats.org/presentationml/2006/main">
  <p:tag name="TIMING" val="|0.8|3"/>
</p:tagLst>
</file>

<file path=ppt/tags/tag6.xml><?xml version="1.0" encoding="utf-8"?>
<p:tagLst xmlns:a="http://schemas.openxmlformats.org/drawingml/2006/main" xmlns:r="http://schemas.openxmlformats.org/officeDocument/2006/relationships" xmlns:p="http://schemas.openxmlformats.org/presentationml/2006/main">
  <p:tag name="TIMING" val="|1.5"/>
</p:tagLst>
</file>

<file path=ppt/tags/tag7.xml><?xml version="1.0" encoding="utf-8"?>
<p:tagLst xmlns:a="http://schemas.openxmlformats.org/drawingml/2006/main" xmlns:r="http://schemas.openxmlformats.org/officeDocument/2006/relationships" xmlns:p="http://schemas.openxmlformats.org/presentationml/2006/main">
  <p:tag name="TIMING" val="|1.2|3.2|11.7|6.4"/>
</p:tagLst>
</file>

<file path=ppt/tags/tag8.xml><?xml version="1.0" encoding="utf-8"?>
<p:tagLst xmlns:a="http://schemas.openxmlformats.org/drawingml/2006/main" xmlns:r="http://schemas.openxmlformats.org/officeDocument/2006/relationships" xmlns:p="http://schemas.openxmlformats.org/presentationml/2006/main">
  <p:tag name="TIMING" val="|2.3|4.2|12.1|3.5|1.6|1.4|1.4|3.3|3.9"/>
</p:tagLst>
</file>

<file path=ppt/tags/tag9.xml><?xml version="1.0" encoding="utf-8"?>
<p:tagLst xmlns:a="http://schemas.openxmlformats.org/drawingml/2006/main" xmlns:r="http://schemas.openxmlformats.org/officeDocument/2006/relationships" xmlns:p="http://schemas.openxmlformats.org/presentationml/2006/main">
  <p:tag name="TIMING" val="|0.5|1.2|1.2|1.5|5.1|3.7|3.4|1.8|1.5"/>
</p:tagLst>
</file>

<file path=ppt/tags/tag10.xml><?xml version="1.0" encoding="utf-8"?>
<p:tagLst xmlns:a="http://schemas.openxmlformats.org/drawingml/2006/main" xmlns:r="http://schemas.openxmlformats.org/officeDocument/2006/relationships" xmlns:p="http://schemas.openxmlformats.org/presentationml/2006/main">
  <p:tag name="TIMING" val="|0.8|1.4|1.6|1.6|2.4|2.3|2.1|2.2|2.1|16"/>
</p:tagLst>
</file>

<file path=ppt/tags/tag11.xml><?xml version="1.0" encoding="utf-8"?>
<p:tagLst xmlns:a="http://schemas.openxmlformats.org/drawingml/2006/main" xmlns:r="http://schemas.openxmlformats.org/officeDocument/2006/relationships" xmlns:p="http://schemas.openxmlformats.org/presentationml/2006/main">
  <p:tag name="TIMING" val="|1.4|1.4|1.7|1.8|1.9|1.4|1.3|1.2|1.4|1.2"/>
</p:tagLst>
</file>

<file path=ppt/tags/tag12.xml><?xml version="1.0" encoding="utf-8"?>
<p:tagLst xmlns:a="http://schemas.openxmlformats.org/drawingml/2006/main" xmlns:r="http://schemas.openxmlformats.org/officeDocument/2006/relationships" xmlns:p="http://schemas.openxmlformats.org/presentationml/2006/main">
  <p:tag name="TIMING" val="|0.7|1.6|1.1|1.3|1.1|1.1|1|1|2.1|0.9|1|1.1|1"/>
</p:tagLst>
</file>

<file path=ppt/tags/tag13.xml><?xml version="1.0" encoding="utf-8"?>
<p:tagLst xmlns:a="http://schemas.openxmlformats.org/drawingml/2006/main" xmlns:r="http://schemas.openxmlformats.org/officeDocument/2006/relationships" xmlns:p="http://schemas.openxmlformats.org/presentationml/2006/main">
  <p:tag name="TIMING" val="|0.5|2.4|2.7|2.9"/>
</p:tagLst>
</file>

<file path=ppt/tags/tag14.xml><?xml version="1.0" encoding="utf-8"?>
<p:tagLst xmlns:a="http://schemas.openxmlformats.org/drawingml/2006/main" xmlns:r="http://schemas.openxmlformats.org/officeDocument/2006/relationships" xmlns:p="http://schemas.openxmlformats.org/presentationml/2006/main">
  <p:tag name="TIMING" val="|6.2|2.2|4|1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1124</TotalTime>
  <Words>1127</Words>
  <Application>Microsoft Office PowerPoint</Application>
  <PresentationFormat>Presentazione su schermo (4:3)</PresentationFormat>
  <Paragraphs>154</Paragraphs>
  <Slides>15</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15</vt:i4>
      </vt:variant>
    </vt:vector>
  </HeadingPairs>
  <TitlesOfParts>
    <vt:vector size="21" baseType="lpstr">
      <vt:lpstr>Arial</vt:lpstr>
      <vt:lpstr>Calibri</vt:lpstr>
      <vt:lpstr>Lucida Handwriting</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Stefano Valtorta</dc:creator>
  <cp:lastModifiedBy>Stefano Valtorta</cp:lastModifiedBy>
  <cp:revision>60</cp:revision>
  <dcterms:created xsi:type="dcterms:W3CDTF">2012-04-10T13:18:19Z</dcterms:created>
  <dcterms:modified xsi:type="dcterms:W3CDTF">2014-06-17T14:48:27Z</dcterms:modified>
</cp:coreProperties>
</file>